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5.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8.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9.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5008" r:id="rId2"/>
    <p:sldMasterId id="2147483704" r:id="rId3"/>
    <p:sldMasterId id="2147483855" r:id="rId4"/>
    <p:sldMasterId id="2147485071" r:id="rId5"/>
    <p:sldMasterId id="2147485091" r:id="rId6"/>
    <p:sldMasterId id="2147485111" r:id="rId7"/>
    <p:sldMasterId id="2147485131" r:id="rId8"/>
    <p:sldMasterId id="2147485174" r:id="rId9"/>
    <p:sldMasterId id="2147485210" r:id="rId10"/>
  </p:sldMasterIdLst>
  <p:notesMasterIdLst>
    <p:notesMasterId r:id="rId54"/>
  </p:notesMasterIdLst>
  <p:handoutMasterIdLst>
    <p:handoutMasterId r:id="rId55"/>
  </p:handoutMasterIdLst>
  <p:sldIdLst>
    <p:sldId id="256" r:id="rId11"/>
    <p:sldId id="264" r:id="rId12"/>
    <p:sldId id="257" r:id="rId13"/>
    <p:sldId id="314" r:id="rId14"/>
    <p:sldId id="315" r:id="rId15"/>
    <p:sldId id="318" r:id="rId16"/>
    <p:sldId id="319" r:id="rId17"/>
    <p:sldId id="320" r:id="rId18"/>
    <p:sldId id="321" r:id="rId19"/>
    <p:sldId id="322" r:id="rId20"/>
    <p:sldId id="316" r:id="rId21"/>
    <p:sldId id="317"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299" r:id="rId38"/>
    <p:sldId id="268" r:id="rId39"/>
    <p:sldId id="298"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3" r:id="rId5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124"/>
    <a:srgbClr val="2F5994"/>
    <a:srgbClr val="0B5A99"/>
    <a:srgbClr val="216398"/>
    <a:srgbClr val="0078D7"/>
    <a:srgbClr val="69A1C7"/>
    <a:srgbClr val="206296"/>
    <a:srgbClr val="6BA2C9"/>
    <a:srgbClr val="6FA7CD"/>
    <a:srgbClr val="5B99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8" autoAdjust="0"/>
    <p:restoredTop sz="79475" autoAdjust="0"/>
  </p:normalViewPr>
  <p:slideViewPr>
    <p:cSldViewPr snapToGrid="0">
      <p:cViewPr varScale="1">
        <p:scale>
          <a:sx n="65" d="100"/>
          <a:sy n="65" d="100"/>
        </p:scale>
        <p:origin x="246" y="60"/>
      </p:cViewPr>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E5BA19-5750-4157-A978-1368B85D3D6D}"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E4B13D2E-582A-4960-BE21-A243A2CE78B4}">
      <dgm:prSet phldrT="[Text]" custT="1"/>
      <dgm:spPr/>
      <dgm:t>
        <a:bodyPr/>
        <a:lstStyle/>
        <a:p>
          <a:r>
            <a:rPr lang="en-US" sz="2400" dirty="0" smtClean="0"/>
            <a:t>Two Step Verification</a:t>
          </a:r>
          <a:endParaRPr lang="en-US" sz="2400" dirty="0"/>
        </a:p>
      </dgm:t>
    </dgm:pt>
    <dgm:pt modelId="{08E13EFB-580A-4A28-A3B2-1C79C4E27844}" type="parTrans" cxnId="{3B643B3B-9FF1-4AAE-9B9D-1E42CE37D5D8}">
      <dgm:prSet/>
      <dgm:spPr/>
      <dgm:t>
        <a:bodyPr/>
        <a:lstStyle/>
        <a:p>
          <a:endParaRPr lang="en-US"/>
        </a:p>
      </dgm:t>
    </dgm:pt>
    <dgm:pt modelId="{AE72C07B-E5CA-48B1-93CD-8081272D5268}" type="sibTrans" cxnId="{3B643B3B-9FF1-4AAE-9B9D-1E42CE37D5D8}">
      <dgm:prSet/>
      <dgm:spPr/>
      <dgm:t>
        <a:bodyPr/>
        <a:lstStyle/>
        <a:p>
          <a:endParaRPr lang="en-US"/>
        </a:p>
      </dgm:t>
    </dgm:pt>
    <dgm:pt modelId="{A63B201D-0A52-44ED-9306-6E776DEDBE22}">
      <dgm:prSet phldrT="[Text]" custT="1"/>
      <dgm:spPr/>
      <dgm:t>
        <a:bodyPr/>
        <a:lstStyle/>
        <a:p>
          <a:r>
            <a:rPr lang="en-US" sz="2400" dirty="0" smtClean="0"/>
            <a:t>Create Microsoft Passport</a:t>
          </a:r>
          <a:endParaRPr lang="en-US" sz="2400" dirty="0"/>
        </a:p>
      </dgm:t>
    </dgm:pt>
    <dgm:pt modelId="{913AFDB4-30D0-4DC5-805B-7F99C831263A}" type="parTrans" cxnId="{8265E9AA-345A-40FD-9547-DA674BBC5A27}">
      <dgm:prSet/>
      <dgm:spPr/>
      <dgm:t>
        <a:bodyPr/>
        <a:lstStyle/>
        <a:p>
          <a:endParaRPr lang="en-US"/>
        </a:p>
      </dgm:t>
    </dgm:pt>
    <dgm:pt modelId="{C9B2624E-4C9B-43EE-9189-47021F92649C}" type="sibTrans" cxnId="{8265E9AA-345A-40FD-9547-DA674BBC5A27}">
      <dgm:prSet/>
      <dgm:spPr/>
      <dgm:t>
        <a:bodyPr/>
        <a:lstStyle/>
        <a:p>
          <a:endParaRPr lang="en-US"/>
        </a:p>
      </dgm:t>
    </dgm:pt>
    <dgm:pt modelId="{0BA265A0-14AD-4418-96D1-0F64EE596683}">
      <dgm:prSet phldrT="[Text]" custT="1"/>
      <dgm:spPr/>
      <dgm:t>
        <a:bodyPr/>
        <a:lstStyle/>
        <a:p>
          <a:r>
            <a:rPr lang="en-US" sz="2400" dirty="0" smtClean="0"/>
            <a:t>Register Public key with Server</a:t>
          </a:r>
          <a:endParaRPr lang="en-US" sz="2400" dirty="0"/>
        </a:p>
      </dgm:t>
    </dgm:pt>
    <dgm:pt modelId="{47CB5048-D6EA-46CA-A645-355DC89EACC6}" type="parTrans" cxnId="{043C58A1-368A-4F3D-BFFB-C70428F2683B}">
      <dgm:prSet/>
      <dgm:spPr/>
      <dgm:t>
        <a:bodyPr/>
        <a:lstStyle/>
        <a:p>
          <a:endParaRPr lang="en-US"/>
        </a:p>
      </dgm:t>
    </dgm:pt>
    <dgm:pt modelId="{B6AF7CB5-D5C9-4150-A825-9189DD6754E8}" type="sibTrans" cxnId="{043C58A1-368A-4F3D-BFFB-C70428F2683B}">
      <dgm:prSet/>
      <dgm:spPr/>
      <dgm:t>
        <a:bodyPr/>
        <a:lstStyle/>
        <a:p>
          <a:endParaRPr lang="en-US"/>
        </a:p>
      </dgm:t>
    </dgm:pt>
    <dgm:pt modelId="{4F2AEB51-52E7-4989-9F59-4D2A4EC106A6}" type="pres">
      <dgm:prSet presAssocID="{9AE5BA19-5750-4157-A978-1368B85D3D6D}" presName="linearFlow" presStyleCnt="0">
        <dgm:presLayoutVars>
          <dgm:resizeHandles val="exact"/>
        </dgm:presLayoutVars>
      </dgm:prSet>
      <dgm:spPr/>
      <dgm:t>
        <a:bodyPr/>
        <a:lstStyle/>
        <a:p>
          <a:endParaRPr lang="en-US"/>
        </a:p>
      </dgm:t>
    </dgm:pt>
    <dgm:pt modelId="{66401198-8F22-414C-A723-5722C299E018}" type="pres">
      <dgm:prSet presAssocID="{E4B13D2E-582A-4960-BE21-A243A2CE78B4}" presName="node" presStyleLbl="node1" presStyleIdx="0" presStyleCnt="3">
        <dgm:presLayoutVars>
          <dgm:bulletEnabled val="1"/>
        </dgm:presLayoutVars>
      </dgm:prSet>
      <dgm:spPr/>
      <dgm:t>
        <a:bodyPr/>
        <a:lstStyle/>
        <a:p>
          <a:endParaRPr lang="en-US"/>
        </a:p>
      </dgm:t>
    </dgm:pt>
    <dgm:pt modelId="{8FF270F9-7088-483A-B187-562A271B506B}" type="pres">
      <dgm:prSet presAssocID="{AE72C07B-E5CA-48B1-93CD-8081272D5268}" presName="sibTrans" presStyleLbl="sibTrans2D1" presStyleIdx="0" presStyleCnt="2"/>
      <dgm:spPr/>
      <dgm:t>
        <a:bodyPr/>
        <a:lstStyle/>
        <a:p>
          <a:endParaRPr lang="en-US"/>
        </a:p>
      </dgm:t>
    </dgm:pt>
    <dgm:pt modelId="{AD7A2EC7-AF36-42DC-B714-FCEA25ED4B4E}" type="pres">
      <dgm:prSet presAssocID="{AE72C07B-E5CA-48B1-93CD-8081272D5268}" presName="connectorText" presStyleLbl="sibTrans2D1" presStyleIdx="0" presStyleCnt="2"/>
      <dgm:spPr/>
      <dgm:t>
        <a:bodyPr/>
        <a:lstStyle/>
        <a:p>
          <a:endParaRPr lang="en-US"/>
        </a:p>
      </dgm:t>
    </dgm:pt>
    <dgm:pt modelId="{0DC4002E-05C5-4DDF-936E-EE637E594F5F}" type="pres">
      <dgm:prSet presAssocID="{A63B201D-0A52-44ED-9306-6E776DEDBE22}" presName="node" presStyleLbl="node1" presStyleIdx="1" presStyleCnt="3">
        <dgm:presLayoutVars>
          <dgm:bulletEnabled val="1"/>
        </dgm:presLayoutVars>
      </dgm:prSet>
      <dgm:spPr/>
      <dgm:t>
        <a:bodyPr/>
        <a:lstStyle/>
        <a:p>
          <a:endParaRPr lang="en-US"/>
        </a:p>
      </dgm:t>
    </dgm:pt>
    <dgm:pt modelId="{C406E25D-83A9-44BC-A59F-28B18D8C1D85}" type="pres">
      <dgm:prSet presAssocID="{C9B2624E-4C9B-43EE-9189-47021F92649C}" presName="sibTrans" presStyleLbl="sibTrans2D1" presStyleIdx="1" presStyleCnt="2"/>
      <dgm:spPr/>
      <dgm:t>
        <a:bodyPr/>
        <a:lstStyle/>
        <a:p>
          <a:endParaRPr lang="en-US"/>
        </a:p>
      </dgm:t>
    </dgm:pt>
    <dgm:pt modelId="{B99958A9-92A0-4742-BC2B-3A3ED5DE8179}" type="pres">
      <dgm:prSet presAssocID="{C9B2624E-4C9B-43EE-9189-47021F92649C}" presName="connectorText" presStyleLbl="sibTrans2D1" presStyleIdx="1" presStyleCnt="2"/>
      <dgm:spPr/>
      <dgm:t>
        <a:bodyPr/>
        <a:lstStyle/>
        <a:p>
          <a:endParaRPr lang="en-US"/>
        </a:p>
      </dgm:t>
    </dgm:pt>
    <dgm:pt modelId="{4F6822FF-A7E3-4F35-B550-B181BDCAA257}" type="pres">
      <dgm:prSet presAssocID="{0BA265A0-14AD-4418-96D1-0F64EE596683}" presName="node" presStyleLbl="node1" presStyleIdx="2" presStyleCnt="3">
        <dgm:presLayoutVars>
          <dgm:bulletEnabled val="1"/>
        </dgm:presLayoutVars>
      </dgm:prSet>
      <dgm:spPr/>
      <dgm:t>
        <a:bodyPr/>
        <a:lstStyle/>
        <a:p>
          <a:endParaRPr lang="en-US"/>
        </a:p>
      </dgm:t>
    </dgm:pt>
  </dgm:ptLst>
  <dgm:cxnLst>
    <dgm:cxn modelId="{511CA5B6-EE19-492D-8BE5-25104EBF18E6}" type="presOf" srcId="{C9B2624E-4C9B-43EE-9189-47021F92649C}" destId="{C406E25D-83A9-44BC-A59F-28B18D8C1D85}" srcOrd="0" destOrd="0" presId="urn:microsoft.com/office/officeart/2005/8/layout/process2"/>
    <dgm:cxn modelId="{4F130B20-F03A-4839-A45B-A4613043C27D}" type="presOf" srcId="{A63B201D-0A52-44ED-9306-6E776DEDBE22}" destId="{0DC4002E-05C5-4DDF-936E-EE637E594F5F}" srcOrd="0" destOrd="0" presId="urn:microsoft.com/office/officeart/2005/8/layout/process2"/>
    <dgm:cxn modelId="{8265E9AA-345A-40FD-9547-DA674BBC5A27}" srcId="{9AE5BA19-5750-4157-A978-1368B85D3D6D}" destId="{A63B201D-0A52-44ED-9306-6E776DEDBE22}" srcOrd="1" destOrd="0" parTransId="{913AFDB4-30D0-4DC5-805B-7F99C831263A}" sibTransId="{C9B2624E-4C9B-43EE-9189-47021F92649C}"/>
    <dgm:cxn modelId="{D3916DB7-DAF5-44F6-82E3-395F4863D71F}" type="presOf" srcId="{AE72C07B-E5CA-48B1-93CD-8081272D5268}" destId="{AD7A2EC7-AF36-42DC-B714-FCEA25ED4B4E}" srcOrd="1" destOrd="0" presId="urn:microsoft.com/office/officeart/2005/8/layout/process2"/>
    <dgm:cxn modelId="{829B7318-252D-4B67-B089-E200E59E82FB}" type="presOf" srcId="{9AE5BA19-5750-4157-A978-1368B85D3D6D}" destId="{4F2AEB51-52E7-4989-9F59-4D2A4EC106A6}" srcOrd="0" destOrd="0" presId="urn:microsoft.com/office/officeart/2005/8/layout/process2"/>
    <dgm:cxn modelId="{8ACB568D-0F04-48DB-BEA9-4C3F5D42B1F7}" type="presOf" srcId="{E4B13D2E-582A-4960-BE21-A243A2CE78B4}" destId="{66401198-8F22-414C-A723-5722C299E018}" srcOrd="0" destOrd="0" presId="urn:microsoft.com/office/officeart/2005/8/layout/process2"/>
    <dgm:cxn modelId="{043C58A1-368A-4F3D-BFFB-C70428F2683B}" srcId="{9AE5BA19-5750-4157-A978-1368B85D3D6D}" destId="{0BA265A0-14AD-4418-96D1-0F64EE596683}" srcOrd="2" destOrd="0" parTransId="{47CB5048-D6EA-46CA-A645-355DC89EACC6}" sibTransId="{B6AF7CB5-D5C9-4150-A825-9189DD6754E8}"/>
    <dgm:cxn modelId="{BF42D9DB-26CE-4B4C-89E6-FE15E85B790B}" type="presOf" srcId="{0BA265A0-14AD-4418-96D1-0F64EE596683}" destId="{4F6822FF-A7E3-4F35-B550-B181BDCAA257}" srcOrd="0" destOrd="0" presId="urn:microsoft.com/office/officeart/2005/8/layout/process2"/>
    <dgm:cxn modelId="{5E76BCD5-78C7-4FF7-884A-7B553536C733}" type="presOf" srcId="{AE72C07B-E5CA-48B1-93CD-8081272D5268}" destId="{8FF270F9-7088-483A-B187-562A271B506B}" srcOrd="0" destOrd="0" presId="urn:microsoft.com/office/officeart/2005/8/layout/process2"/>
    <dgm:cxn modelId="{0D521617-6B67-4600-BDCC-DE231322040C}" type="presOf" srcId="{C9B2624E-4C9B-43EE-9189-47021F92649C}" destId="{B99958A9-92A0-4742-BC2B-3A3ED5DE8179}" srcOrd="1" destOrd="0" presId="urn:microsoft.com/office/officeart/2005/8/layout/process2"/>
    <dgm:cxn modelId="{3B643B3B-9FF1-4AAE-9B9D-1E42CE37D5D8}" srcId="{9AE5BA19-5750-4157-A978-1368B85D3D6D}" destId="{E4B13D2E-582A-4960-BE21-A243A2CE78B4}" srcOrd="0" destOrd="0" parTransId="{08E13EFB-580A-4A28-A3B2-1C79C4E27844}" sibTransId="{AE72C07B-E5CA-48B1-93CD-8081272D5268}"/>
    <dgm:cxn modelId="{14BD30DF-2BE2-42D7-842E-AA85D9654856}" type="presParOf" srcId="{4F2AEB51-52E7-4989-9F59-4D2A4EC106A6}" destId="{66401198-8F22-414C-A723-5722C299E018}" srcOrd="0" destOrd="0" presId="urn:microsoft.com/office/officeart/2005/8/layout/process2"/>
    <dgm:cxn modelId="{4150EFF2-551F-4B61-81B4-64405622AFDE}" type="presParOf" srcId="{4F2AEB51-52E7-4989-9F59-4D2A4EC106A6}" destId="{8FF270F9-7088-483A-B187-562A271B506B}" srcOrd="1" destOrd="0" presId="urn:microsoft.com/office/officeart/2005/8/layout/process2"/>
    <dgm:cxn modelId="{77850427-E18C-4E5A-A4C1-EFB5F4CF106F}" type="presParOf" srcId="{8FF270F9-7088-483A-B187-562A271B506B}" destId="{AD7A2EC7-AF36-42DC-B714-FCEA25ED4B4E}" srcOrd="0" destOrd="0" presId="urn:microsoft.com/office/officeart/2005/8/layout/process2"/>
    <dgm:cxn modelId="{D9646F3E-4975-46CC-92C9-F9FA43E1A45B}" type="presParOf" srcId="{4F2AEB51-52E7-4989-9F59-4D2A4EC106A6}" destId="{0DC4002E-05C5-4DDF-936E-EE637E594F5F}" srcOrd="2" destOrd="0" presId="urn:microsoft.com/office/officeart/2005/8/layout/process2"/>
    <dgm:cxn modelId="{B0CEB193-670D-4E00-AB42-8F819686F5F8}" type="presParOf" srcId="{4F2AEB51-52E7-4989-9F59-4D2A4EC106A6}" destId="{C406E25D-83A9-44BC-A59F-28B18D8C1D85}" srcOrd="3" destOrd="0" presId="urn:microsoft.com/office/officeart/2005/8/layout/process2"/>
    <dgm:cxn modelId="{FF8C986B-3645-4288-B971-FA5B56F38FE5}" type="presParOf" srcId="{C406E25D-83A9-44BC-A59F-28B18D8C1D85}" destId="{B99958A9-92A0-4742-BC2B-3A3ED5DE8179}" srcOrd="0" destOrd="0" presId="urn:microsoft.com/office/officeart/2005/8/layout/process2"/>
    <dgm:cxn modelId="{218C01DB-4826-4BBB-A646-FE4722D17C79}" type="presParOf" srcId="{4F2AEB51-52E7-4989-9F59-4D2A4EC106A6}" destId="{4F6822FF-A7E3-4F35-B550-B181BDCAA257}"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5D09B0-5327-4A05-9156-C55CECA095E4}"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66A5E75D-0067-4B16-8E16-3691C7B3B590}">
      <dgm:prSet phldrT="[Text]" custT="1"/>
      <dgm:spPr/>
      <dgm:t>
        <a:bodyPr/>
        <a:lstStyle/>
        <a:p>
          <a:r>
            <a:rPr lang="en-US" sz="2400" dirty="0" smtClean="0"/>
            <a:t>Open Microsoft Passport</a:t>
          </a:r>
          <a:endParaRPr lang="en-US" sz="2400" dirty="0"/>
        </a:p>
      </dgm:t>
    </dgm:pt>
    <dgm:pt modelId="{20B2DE18-8DC3-4358-9258-AA4320F14C62}" type="parTrans" cxnId="{C051BB56-113E-4F46-9DDA-05A018527488}">
      <dgm:prSet/>
      <dgm:spPr/>
      <dgm:t>
        <a:bodyPr/>
        <a:lstStyle/>
        <a:p>
          <a:endParaRPr lang="en-US"/>
        </a:p>
      </dgm:t>
    </dgm:pt>
    <dgm:pt modelId="{5DE511C4-B77E-44CF-91E8-91196109E947}" type="sibTrans" cxnId="{C051BB56-113E-4F46-9DDA-05A018527488}">
      <dgm:prSet/>
      <dgm:spPr/>
      <dgm:t>
        <a:bodyPr/>
        <a:lstStyle/>
        <a:p>
          <a:endParaRPr lang="en-US"/>
        </a:p>
      </dgm:t>
    </dgm:pt>
    <dgm:pt modelId="{3E26DFF3-1238-4986-9B2A-D245040C5D9C}">
      <dgm:prSet phldrT="[Text]" custT="1"/>
      <dgm:spPr/>
      <dgm:t>
        <a:bodyPr/>
        <a:lstStyle/>
        <a:p>
          <a:r>
            <a:rPr lang="en-US" sz="2400" dirty="0" smtClean="0"/>
            <a:t>Sign challenge from Server with Microsoft Passport</a:t>
          </a:r>
          <a:endParaRPr lang="en-US" sz="2400" dirty="0"/>
        </a:p>
      </dgm:t>
    </dgm:pt>
    <dgm:pt modelId="{9E24C25F-8B03-4C27-95F4-88B225E0802A}" type="parTrans" cxnId="{897A52A7-3D3A-48F6-A138-021BB575F52B}">
      <dgm:prSet/>
      <dgm:spPr/>
      <dgm:t>
        <a:bodyPr/>
        <a:lstStyle/>
        <a:p>
          <a:endParaRPr lang="en-US"/>
        </a:p>
      </dgm:t>
    </dgm:pt>
    <dgm:pt modelId="{36CA2CC4-2A1F-4851-9FBA-4EC68268653D}" type="sibTrans" cxnId="{897A52A7-3D3A-48F6-A138-021BB575F52B}">
      <dgm:prSet/>
      <dgm:spPr/>
      <dgm:t>
        <a:bodyPr/>
        <a:lstStyle/>
        <a:p>
          <a:endParaRPr lang="en-US"/>
        </a:p>
      </dgm:t>
    </dgm:pt>
    <dgm:pt modelId="{6B0A4761-9127-402D-9A7D-E2CA1569D4FB}">
      <dgm:prSet phldrT="[Text]" custT="1"/>
      <dgm:spPr/>
      <dgm:t>
        <a:bodyPr/>
        <a:lstStyle/>
        <a:p>
          <a:r>
            <a:rPr lang="en-US" sz="2400" dirty="0" smtClean="0"/>
            <a:t>Send digital signature to server</a:t>
          </a:r>
          <a:endParaRPr lang="en-US" sz="2400" dirty="0"/>
        </a:p>
      </dgm:t>
    </dgm:pt>
    <dgm:pt modelId="{2E036D6E-9404-45D8-8E41-D9662A4EA218}" type="parTrans" cxnId="{26D89678-19D6-4CC1-9752-3B95427FC825}">
      <dgm:prSet/>
      <dgm:spPr/>
      <dgm:t>
        <a:bodyPr/>
        <a:lstStyle/>
        <a:p>
          <a:endParaRPr lang="en-US"/>
        </a:p>
      </dgm:t>
    </dgm:pt>
    <dgm:pt modelId="{2D14D457-E508-4379-8795-113572824168}" type="sibTrans" cxnId="{26D89678-19D6-4CC1-9752-3B95427FC825}">
      <dgm:prSet/>
      <dgm:spPr/>
      <dgm:t>
        <a:bodyPr/>
        <a:lstStyle/>
        <a:p>
          <a:endParaRPr lang="en-US"/>
        </a:p>
      </dgm:t>
    </dgm:pt>
    <dgm:pt modelId="{D5AEF082-6EFE-415C-B946-8EA3105FD035}" type="pres">
      <dgm:prSet presAssocID="{4E5D09B0-5327-4A05-9156-C55CECA095E4}" presName="linearFlow" presStyleCnt="0">
        <dgm:presLayoutVars>
          <dgm:resizeHandles val="exact"/>
        </dgm:presLayoutVars>
      </dgm:prSet>
      <dgm:spPr/>
      <dgm:t>
        <a:bodyPr/>
        <a:lstStyle/>
        <a:p>
          <a:endParaRPr lang="en-US"/>
        </a:p>
      </dgm:t>
    </dgm:pt>
    <dgm:pt modelId="{27C2C334-F499-413F-B10F-B5B19AC2F2F9}" type="pres">
      <dgm:prSet presAssocID="{66A5E75D-0067-4B16-8E16-3691C7B3B590}" presName="node" presStyleLbl="node1" presStyleIdx="0" presStyleCnt="3">
        <dgm:presLayoutVars>
          <dgm:bulletEnabled val="1"/>
        </dgm:presLayoutVars>
      </dgm:prSet>
      <dgm:spPr/>
      <dgm:t>
        <a:bodyPr/>
        <a:lstStyle/>
        <a:p>
          <a:endParaRPr lang="en-US"/>
        </a:p>
      </dgm:t>
    </dgm:pt>
    <dgm:pt modelId="{0532186F-A0DE-4978-9260-0D17A9966ED1}" type="pres">
      <dgm:prSet presAssocID="{5DE511C4-B77E-44CF-91E8-91196109E947}" presName="sibTrans" presStyleLbl="sibTrans2D1" presStyleIdx="0" presStyleCnt="2"/>
      <dgm:spPr/>
      <dgm:t>
        <a:bodyPr/>
        <a:lstStyle/>
        <a:p>
          <a:endParaRPr lang="en-US"/>
        </a:p>
      </dgm:t>
    </dgm:pt>
    <dgm:pt modelId="{05832F2B-DE03-4EAB-A73A-F8CA2D401B2C}" type="pres">
      <dgm:prSet presAssocID="{5DE511C4-B77E-44CF-91E8-91196109E947}" presName="connectorText" presStyleLbl="sibTrans2D1" presStyleIdx="0" presStyleCnt="2"/>
      <dgm:spPr/>
      <dgm:t>
        <a:bodyPr/>
        <a:lstStyle/>
        <a:p>
          <a:endParaRPr lang="en-US"/>
        </a:p>
      </dgm:t>
    </dgm:pt>
    <dgm:pt modelId="{0E07DC59-7EDE-45AD-9914-318CBEF0A690}" type="pres">
      <dgm:prSet presAssocID="{3E26DFF3-1238-4986-9B2A-D245040C5D9C}" presName="node" presStyleLbl="node1" presStyleIdx="1" presStyleCnt="3">
        <dgm:presLayoutVars>
          <dgm:bulletEnabled val="1"/>
        </dgm:presLayoutVars>
      </dgm:prSet>
      <dgm:spPr/>
      <dgm:t>
        <a:bodyPr/>
        <a:lstStyle/>
        <a:p>
          <a:endParaRPr lang="en-US"/>
        </a:p>
      </dgm:t>
    </dgm:pt>
    <dgm:pt modelId="{CCC37F6E-D9AE-4ABE-906F-7358D2CA015C}" type="pres">
      <dgm:prSet presAssocID="{36CA2CC4-2A1F-4851-9FBA-4EC68268653D}" presName="sibTrans" presStyleLbl="sibTrans2D1" presStyleIdx="1" presStyleCnt="2"/>
      <dgm:spPr/>
      <dgm:t>
        <a:bodyPr/>
        <a:lstStyle/>
        <a:p>
          <a:endParaRPr lang="en-US"/>
        </a:p>
      </dgm:t>
    </dgm:pt>
    <dgm:pt modelId="{8352FB8D-0C31-4EED-B7E9-E6EB82568CA7}" type="pres">
      <dgm:prSet presAssocID="{36CA2CC4-2A1F-4851-9FBA-4EC68268653D}" presName="connectorText" presStyleLbl="sibTrans2D1" presStyleIdx="1" presStyleCnt="2"/>
      <dgm:spPr/>
      <dgm:t>
        <a:bodyPr/>
        <a:lstStyle/>
        <a:p>
          <a:endParaRPr lang="en-US"/>
        </a:p>
      </dgm:t>
    </dgm:pt>
    <dgm:pt modelId="{06035FCD-AC9C-457C-9DC8-BDE1A708A56B}" type="pres">
      <dgm:prSet presAssocID="{6B0A4761-9127-402D-9A7D-E2CA1569D4FB}" presName="node" presStyleLbl="node1" presStyleIdx="2" presStyleCnt="3">
        <dgm:presLayoutVars>
          <dgm:bulletEnabled val="1"/>
        </dgm:presLayoutVars>
      </dgm:prSet>
      <dgm:spPr/>
      <dgm:t>
        <a:bodyPr/>
        <a:lstStyle/>
        <a:p>
          <a:endParaRPr lang="en-US"/>
        </a:p>
      </dgm:t>
    </dgm:pt>
  </dgm:ptLst>
  <dgm:cxnLst>
    <dgm:cxn modelId="{897A52A7-3D3A-48F6-A138-021BB575F52B}" srcId="{4E5D09B0-5327-4A05-9156-C55CECA095E4}" destId="{3E26DFF3-1238-4986-9B2A-D245040C5D9C}" srcOrd="1" destOrd="0" parTransId="{9E24C25F-8B03-4C27-95F4-88B225E0802A}" sibTransId="{36CA2CC4-2A1F-4851-9FBA-4EC68268653D}"/>
    <dgm:cxn modelId="{7B9F3EB2-8CB5-4B92-B568-6022BF2456BD}" type="presOf" srcId="{5DE511C4-B77E-44CF-91E8-91196109E947}" destId="{0532186F-A0DE-4978-9260-0D17A9966ED1}" srcOrd="0" destOrd="0" presId="urn:microsoft.com/office/officeart/2005/8/layout/process2"/>
    <dgm:cxn modelId="{08DD1679-D886-4E41-9797-607E18A5A0E2}" type="presOf" srcId="{5DE511C4-B77E-44CF-91E8-91196109E947}" destId="{05832F2B-DE03-4EAB-A73A-F8CA2D401B2C}" srcOrd="1" destOrd="0" presId="urn:microsoft.com/office/officeart/2005/8/layout/process2"/>
    <dgm:cxn modelId="{CF9313F0-D741-4926-920C-50ECC20993F6}" type="presOf" srcId="{6B0A4761-9127-402D-9A7D-E2CA1569D4FB}" destId="{06035FCD-AC9C-457C-9DC8-BDE1A708A56B}" srcOrd="0" destOrd="0" presId="urn:microsoft.com/office/officeart/2005/8/layout/process2"/>
    <dgm:cxn modelId="{089F6DE1-0C03-4A4E-90B1-9FE0AE34DDA9}" type="presOf" srcId="{66A5E75D-0067-4B16-8E16-3691C7B3B590}" destId="{27C2C334-F499-413F-B10F-B5B19AC2F2F9}" srcOrd="0" destOrd="0" presId="urn:microsoft.com/office/officeart/2005/8/layout/process2"/>
    <dgm:cxn modelId="{B560F26D-2100-4A59-8758-E76EED8E8C26}" type="presOf" srcId="{36CA2CC4-2A1F-4851-9FBA-4EC68268653D}" destId="{8352FB8D-0C31-4EED-B7E9-E6EB82568CA7}" srcOrd="1" destOrd="0" presId="urn:microsoft.com/office/officeart/2005/8/layout/process2"/>
    <dgm:cxn modelId="{26D89678-19D6-4CC1-9752-3B95427FC825}" srcId="{4E5D09B0-5327-4A05-9156-C55CECA095E4}" destId="{6B0A4761-9127-402D-9A7D-E2CA1569D4FB}" srcOrd="2" destOrd="0" parTransId="{2E036D6E-9404-45D8-8E41-D9662A4EA218}" sibTransId="{2D14D457-E508-4379-8795-113572824168}"/>
    <dgm:cxn modelId="{FC11D3FA-1065-432A-B765-F891E0F0A7B8}" type="presOf" srcId="{3E26DFF3-1238-4986-9B2A-D245040C5D9C}" destId="{0E07DC59-7EDE-45AD-9914-318CBEF0A690}" srcOrd="0" destOrd="0" presId="urn:microsoft.com/office/officeart/2005/8/layout/process2"/>
    <dgm:cxn modelId="{83B70A0B-1AF7-4B31-9113-9388EA5315FD}" type="presOf" srcId="{36CA2CC4-2A1F-4851-9FBA-4EC68268653D}" destId="{CCC37F6E-D9AE-4ABE-906F-7358D2CA015C}" srcOrd="0" destOrd="0" presId="urn:microsoft.com/office/officeart/2005/8/layout/process2"/>
    <dgm:cxn modelId="{288862E5-6130-4934-841F-768965B9FA00}" type="presOf" srcId="{4E5D09B0-5327-4A05-9156-C55CECA095E4}" destId="{D5AEF082-6EFE-415C-B946-8EA3105FD035}" srcOrd="0" destOrd="0" presId="urn:microsoft.com/office/officeart/2005/8/layout/process2"/>
    <dgm:cxn modelId="{C051BB56-113E-4F46-9DDA-05A018527488}" srcId="{4E5D09B0-5327-4A05-9156-C55CECA095E4}" destId="{66A5E75D-0067-4B16-8E16-3691C7B3B590}" srcOrd="0" destOrd="0" parTransId="{20B2DE18-8DC3-4358-9258-AA4320F14C62}" sibTransId="{5DE511C4-B77E-44CF-91E8-91196109E947}"/>
    <dgm:cxn modelId="{7C85C608-6A32-41C5-8EBF-114848F64B70}" type="presParOf" srcId="{D5AEF082-6EFE-415C-B946-8EA3105FD035}" destId="{27C2C334-F499-413F-B10F-B5B19AC2F2F9}" srcOrd="0" destOrd="0" presId="urn:microsoft.com/office/officeart/2005/8/layout/process2"/>
    <dgm:cxn modelId="{7BBEEBC2-4F5B-4E1B-9275-00D913646584}" type="presParOf" srcId="{D5AEF082-6EFE-415C-B946-8EA3105FD035}" destId="{0532186F-A0DE-4978-9260-0D17A9966ED1}" srcOrd="1" destOrd="0" presId="urn:microsoft.com/office/officeart/2005/8/layout/process2"/>
    <dgm:cxn modelId="{17AA7B8B-AF36-4BFA-B8E8-4C90AFA4424C}" type="presParOf" srcId="{0532186F-A0DE-4978-9260-0D17A9966ED1}" destId="{05832F2B-DE03-4EAB-A73A-F8CA2D401B2C}" srcOrd="0" destOrd="0" presId="urn:microsoft.com/office/officeart/2005/8/layout/process2"/>
    <dgm:cxn modelId="{01356573-0632-4A8C-9EC8-C8E0268C27E9}" type="presParOf" srcId="{D5AEF082-6EFE-415C-B946-8EA3105FD035}" destId="{0E07DC59-7EDE-45AD-9914-318CBEF0A690}" srcOrd="2" destOrd="0" presId="urn:microsoft.com/office/officeart/2005/8/layout/process2"/>
    <dgm:cxn modelId="{0EF78F4B-2DA2-428F-AECA-F679713DE07D}" type="presParOf" srcId="{D5AEF082-6EFE-415C-B946-8EA3105FD035}" destId="{CCC37F6E-D9AE-4ABE-906F-7358D2CA015C}" srcOrd="3" destOrd="0" presId="urn:microsoft.com/office/officeart/2005/8/layout/process2"/>
    <dgm:cxn modelId="{9C912CC9-A279-45D0-876E-C2A728BB062D}" type="presParOf" srcId="{CCC37F6E-D9AE-4ABE-906F-7358D2CA015C}" destId="{8352FB8D-0C31-4EED-B7E9-E6EB82568CA7}" srcOrd="0" destOrd="0" presId="urn:microsoft.com/office/officeart/2005/8/layout/process2"/>
    <dgm:cxn modelId="{DA6E7D8F-519F-4108-A92D-9EF88138D0DC}" type="presParOf" srcId="{D5AEF082-6EFE-415C-B946-8EA3105FD035}" destId="{06035FCD-AC9C-457C-9DC8-BDE1A708A56B}"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CE5927-FE91-47F0-A9E5-6488598C998F}"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en-US"/>
        </a:p>
      </dgm:t>
    </dgm:pt>
    <dgm:pt modelId="{3E7B86DE-83F5-4AE3-B10A-5479A879BB16}">
      <dgm:prSet phldrT="[Text]" custT="1"/>
      <dgm:spPr/>
      <dgm:t>
        <a:bodyPr/>
        <a:lstStyle/>
        <a:p>
          <a:r>
            <a:rPr lang="en-US" sz="2400" dirty="0" smtClean="0"/>
            <a:t>Open Microsoft Passport</a:t>
          </a:r>
          <a:endParaRPr lang="en-US" sz="2400" dirty="0"/>
        </a:p>
      </dgm:t>
    </dgm:pt>
    <dgm:pt modelId="{4B67945E-CCD9-4FC4-93D2-BBC35C7B754F}" type="parTrans" cxnId="{72C27F2A-5B72-4F10-97ED-5096EB4D0B00}">
      <dgm:prSet/>
      <dgm:spPr/>
      <dgm:t>
        <a:bodyPr/>
        <a:lstStyle/>
        <a:p>
          <a:endParaRPr lang="en-US"/>
        </a:p>
      </dgm:t>
    </dgm:pt>
    <dgm:pt modelId="{CB967DFA-B77F-498B-B849-DAC0EA004B91}" type="sibTrans" cxnId="{72C27F2A-5B72-4F10-97ED-5096EB4D0B00}">
      <dgm:prSet/>
      <dgm:spPr/>
      <dgm:t>
        <a:bodyPr/>
        <a:lstStyle/>
        <a:p>
          <a:endParaRPr lang="en-US"/>
        </a:p>
      </dgm:t>
    </dgm:pt>
    <dgm:pt modelId="{7E8CB760-0FD2-43E8-98C3-8D6133232CDF}">
      <dgm:prSet phldrT="[Text]" custT="1"/>
      <dgm:spPr/>
      <dgm:t>
        <a:bodyPr/>
        <a:lstStyle/>
        <a:p>
          <a:r>
            <a:rPr lang="en-US" sz="2400" dirty="0" smtClean="0"/>
            <a:t>Delete Passport</a:t>
          </a:r>
          <a:endParaRPr lang="en-US" sz="2400" dirty="0"/>
        </a:p>
      </dgm:t>
    </dgm:pt>
    <dgm:pt modelId="{F842A133-2B5B-47DF-8B02-EA2C9F178206}" type="parTrans" cxnId="{48C19215-DE29-4599-9226-B042BB600D26}">
      <dgm:prSet/>
      <dgm:spPr/>
      <dgm:t>
        <a:bodyPr/>
        <a:lstStyle/>
        <a:p>
          <a:endParaRPr lang="en-US"/>
        </a:p>
      </dgm:t>
    </dgm:pt>
    <dgm:pt modelId="{B14372D5-A4D4-4010-8EA6-FF6673DFC2A6}" type="sibTrans" cxnId="{48C19215-DE29-4599-9226-B042BB600D26}">
      <dgm:prSet/>
      <dgm:spPr/>
      <dgm:t>
        <a:bodyPr/>
        <a:lstStyle/>
        <a:p>
          <a:endParaRPr lang="en-US"/>
        </a:p>
      </dgm:t>
    </dgm:pt>
    <dgm:pt modelId="{6CA0A457-FB88-4786-98A3-DF83C7A4A7F4}">
      <dgm:prSet phldrT="[Text]" custT="1"/>
      <dgm:spPr/>
      <dgm:t>
        <a:bodyPr/>
        <a:lstStyle/>
        <a:p>
          <a:r>
            <a:rPr lang="en-US" sz="2400" dirty="0" smtClean="0"/>
            <a:t>Delete Public Key on Server</a:t>
          </a:r>
          <a:endParaRPr lang="en-US" sz="2400" dirty="0"/>
        </a:p>
      </dgm:t>
    </dgm:pt>
    <dgm:pt modelId="{D28E3340-6994-4811-A4C9-A6B1BF15EF90}" type="parTrans" cxnId="{8319EAEE-B787-41DB-9FE6-BE7EB761D13D}">
      <dgm:prSet/>
      <dgm:spPr/>
      <dgm:t>
        <a:bodyPr/>
        <a:lstStyle/>
        <a:p>
          <a:endParaRPr lang="en-US"/>
        </a:p>
      </dgm:t>
    </dgm:pt>
    <dgm:pt modelId="{51191256-C9C3-4187-8E97-116A392384AC}" type="sibTrans" cxnId="{8319EAEE-B787-41DB-9FE6-BE7EB761D13D}">
      <dgm:prSet/>
      <dgm:spPr/>
      <dgm:t>
        <a:bodyPr/>
        <a:lstStyle/>
        <a:p>
          <a:endParaRPr lang="en-US"/>
        </a:p>
      </dgm:t>
    </dgm:pt>
    <dgm:pt modelId="{D2CE1C71-2823-45C0-9B1A-197ED58E84B4}" type="pres">
      <dgm:prSet presAssocID="{FECE5927-FE91-47F0-A9E5-6488598C998F}" presName="linearFlow" presStyleCnt="0">
        <dgm:presLayoutVars>
          <dgm:resizeHandles val="exact"/>
        </dgm:presLayoutVars>
      </dgm:prSet>
      <dgm:spPr/>
      <dgm:t>
        <a:bodyPr/>
        <a:lstStyle/>
        <a:p>
          <a:endParaRPr lang="en-US"/>
        </a:p>
      </dgm:t>
    </dgm:pt>
    <dgm:pt modelId="{43CE67D5-6A8A-4209-A055-289272750E46}" type="pres">
      <dgm:prSet presAssocID="{3E7B86DE-83F5-4AE3-B10A-5479A879BB16}" presName="node" presStyleLbl="node1" presStyleIdx="0" presStyleCnt="3">
        <dgm:presLayoutVars>
          <dgm:bulletEnabled val="1"/>
        </dgm:presLayoutVars>
      </dgm:prSet>
      <dgm:spPr/>
      <dgm:t>
        <a:bodyPr/>
        <a:lstStyle/>
        <a:p>
          <a:endParaRPr lang="en-US"/>
        </a:p>
      </dgm:t>
    </dgm:pt>
    <dgm:pt modelId="{5A57E561-4EEA-4615-A72C-6539417C78E0}" type="pres">
      <dgm:prSet presAssocID="{CB967DFA-B77F-498B-B849-DAC0EA004B91}" presName="sibTrans" presStyleLbl="sibTrans2D1" presStyleIdx="0" presStyleCnt="2"/>
      <dgm:spPr/>
      <dgm:t>
        <a:bodyPr/>
        <a:lstStyle/>
        <a:p>
          <a:endParaRPr lang="en-US"/>
        </a:p>
      </dgm:t>
    </dgm:pt>
    <dgm:pt modelId="{D2E18503-0069-4B27-AE23-3B34B1DF77EF}" type="pres">
      <dgm:prSet presAssocID="{CB967DFA-B77F-498B-B849-DAC0EA004B91}" presName="connectorText" presStyleLbl="sibTrans2D1" presStyleIdx="0" presStyleCnt="2"/>
      <dgm:spPr/>
      <dgm:t>
        <a:bodyPr/>
        <a:lstStyle/>
        <a:p>
          <a:endParaRPr lang="en-US"/>
        </a:p>
      </dgm:t>
    </dgm:pt>
    <dgm:pt modelId="{A5D0ED27-6FA7-4E5D-88B0-278BACF750BF}" type="pres">
      <dgm:prSet presAssocID="{7E8CB760-0FD2-43E8-98C3-8D6133232CDF}" presName="node" presStyleLbl="node1" presStyleIdx="1" presStyleCnt="3">
        <dgm:presLayoutVars>
          <dgm:bulletEnabled val="1"/>
        </dgm:presLayoutVars>
      </dgm:prSet>
      <dgm:spPr/>
      <dgm:t>
        <a:bodyPr/>
        <a:lstStyle/>
        <a:p>
          <a:endParaRPr lang="en-US"/>
        </a:p>
      </dgm:t>
    </dgm:pt>
    <dgm:pt modelId="{7C20538C-71E7-4C7E-86A1-6A1864FB9446}" type="pres">
      <dgm:prSet presAssocID="{B14372D5-A4D4-4010-8EA6-FF6673DFC2A6}" presName="sibTrans" presStyleLbl="sibTrans2D1" presStyleIdx="1" presStyleCnt="2"/>
      <dgm:spPr/>
      <dgm:t>
        <a:bodyPr/>
        <a:lstStyle/>
        <a:p>
          <a:endParaRPr lang="en-US"/>
        </a:p>
      </dgm:t>
    </dgm:pt>
    <dgm:pt modelId="{350E917F-790D-4ADF-B449-569652CB9D2A}" type="pres">
      <dgm:prSet presAssocID="{B14372D5-A4D4-4010-8EA6-FF6673DFC2A6}" presName="connectorText" presStyleLbl="sibTrans2D1" presStyleIdx="1" presStyleCnt="2"/>
      <dgm:spPr/>
      <dgm:t>
        <a:bodyPr/>
        <a:lstStyle/>
        <a:p>
          <a:endParaRPr lang="en-US"/>
        </a:p>
      </dgm:t>
    </dgm:pt>
    <dgm:pt modelId="{3877B146-4A6F-4CA4-B1C8-E53BE92FC6A5}" type="pres">
      <dgm:prSet presAssocID="{6CA0A457-FB88-4786-98A3-DF83C7A4A7F4}" presName="node" presStyleLbl="node1" presStyleIdx="2" presStyleCnt="3">
        <dgm:presLayoutVars>
          <dgm:bulletEnabled val="1"/>
        </dgm:presLayoutVars>
      </dgm:prSet>
      <dgm:spPr/>
      <dgm:t>
        <a:bodyPr/>
        <a:lstStyle/>
        <a:p>
          <a:endParaRPr lang="en-US"/>
        </a:p>
      </dgm:t>
    </dgm:pt>
  </dgm:ptLst>
  <dgm:cxnLst>
    <dgm:cxn modelId="{51CF37E8-A67D-4C8F-98D4-215FCFB636C6}" type="presOf" srcId="{B14372D5-A4D4-4010-8EA6-FF6673DFC2A6}" destId="{7C20538C-71E7-4C7E-86A1-6A1864FB9446}" srcOrd="0" destOrd="0" presId="urn:microsoft.com/office/officeart/2005/8/layout/process2"/>
    <dgm:cxn modelId="{B518EF9C-EB16-4C9A-BBB0-EE2EAADBBA04}" type="presOf" srcId="{CB967DFA-B77F-498B-B849-DAC0EA004B91}" destId="{5A57E561-4EEA-4615-A72C-6539417C78E0}" srcOrd="0" destOrd="0" presId="urn:microsoft.com/office/officeart/2005/8/layout/process2"/>
    <dgm:cxn modelId="{39E8D75C-6046-4B34-B370-5E13C364E6E2}" type="presOf" srcId="{3E7B86DE-83F5-4AE3-B10A-5479A879BB16}" destId="{43CE67D5-6A8A-4209-A055-289272750E46}" srcOrd="0" destOrd="0" presId="urn:microsoft.com/office/officeart/2005/8/layout/process2"/>
    <dgm:cxn modelId="{1D6EE7AD-5426-4326-9C30-9C3C66867469}" type="presOf" srcId="{B14372D5-A4D4-4010-8EA6-FF6673DFC2A6}" destId="{350E917F-790D-4ADF-B449-569652CB9D2A}" srcOrd="1" destOrd="0" presId="urn:microsoft.com/office/officeart/2005/8/layout/process2"/>
    <dgm:cxn modelId="{48C19215-DE29-4599-9226-B042BB600D26}" srcId="{FECE5927-FE91-47F0-A9E5-6488598C998F}" destId="{7E8CB760-0FD2-43E8-98C3-8D6133232CDF}" srcOrd="1" destOrd="0" parTransId="{F842A133-2B5B-47DF-8B02-EA2C9F178206}" sibTransId="{B14372D5-A4D4-4010-8EA6-FF6673DFC2A6}"/>
    <dgm:cxn modelId="{9667B6DF-C8F0-4319-AEE3-AE210A356739}" type="presOf" srcId="{CB967DFA-B77F-498B-B849-DAC0EA004B91}" destId="{D2E18503-0069-4B27-AE23-3B34B1DF77EF}" srcOrd="1" destOrd="0" presId="urn:microsoft.com/office/officeart/2005/8/layout/process2"/>
    <dgm:cxn modelId="{8319EAEE-B787-41DB-9FE6-BE7EB761D13D}" srcId="{FECE5927-FE91-47F0-A9E5-6488598C998F}" destId="{6CA0A457-FB88-4786-98A3-DF83C7A4A7F4}" srcOrd="2" destOrd="0" parTransId="{D28E3340-6994-4811-A4C9-A6B1BF15EF90}" sibTransId="{51191256-C9C3-4187-8E97-116A392384AC}"/>
    <dgm:cxn modelId="{B7B98D02-0454-4FB9-A8D1-129849553224}" type="presOf" srcId="{7E8CB760-0FD2-43E8-98C3-8D6133232CDF}" destId="{A5D0ED27-6FA7-4E5D-88B0-278BACF750BF}" srcOrd="0" destOrd="0" presId="urn:microsoft.com/office/officeart/2005/8/layout/process2"/>
    <dgm:cxn modelId="{FF136584-989E-4AF3-9919-177786ABF8A1}" type="presOf" srcId="{6CA0A457-FB88-4786-98A3-DF83C7A4A7F4}" destId="{3877B146-4A6F-4CA4-B1C8-E53BE92FC6A5}" srcOrd="0" destOrd="0" presId="urn:microsoft.com/office/officeart/2005/8/layout/process2"/>
    <dgm:cxn modelId="{359DD902-F77D-44D3-91B8-9344BEAEC9EC}" type="presOf" srcId="{FECE5927-FE91-47F0-A9E5-6488598C998F}" destId="{D2CE1C71-2823-45C0-9B1A-197ED58E84B4}" srcOrd="0" destOrd="0" presId="urn:microsoft.com/office/officeart/2005/8/layout/process2"/>
    <dgm:cxn modelId="{72C27F2A-5B72-4F10-97ED-5096EB4D0B00}" srcId="{FECE5927-FE91-47F0-A9E5-6488598C998F}" destId="{3E7B86DE-83F5-4AE3-B10A-5479A879BB16}" srcOrd="0" destOrd="0" parTransId="{4B67945E-CCD9-4FC4-93D2-BBC35C7B754F}" sibTransId="{CB967DFA-B77F-498B-B849-DAC0EA004B91}"/>
    <dgm:cxn modelId="{F96AF795-9199-4225-90E4-9E2F2C86F112}" type="presParOf" srcId="{D2CE1C71-2823-45C0-9B1A-197ED58E84B4}" destId="{43CE67D5-6A8A-4209-A055-289272750E46}" srcOrd="0" destOrd="0" presId="urn:microsoft.com/office/officeart/2005/8/layout/process2"/>
    <dgm:cxn modelId="{577FA983-7102-4A3F-A0D9-8CFC2B83EBDB}" type="presParOf" srcId="{D2CE1C71-2823-45C0-9B1A-197ED58E84B4}" destId="{5A57E561-4EEA-4615-A72C-6539417C78E0}" srcOrd="1" destOrd="0" presId="urn:microsoft.com/office/officeart/2005/8/layout/process2"/>
    <dgm:cxn modelId="{BBFBE483-D7C4-47B3-BFCF-02713CD17F8B}" type="presParOf" srcId="{5A57E561-4EEA-4615-A72C-6539417C78E0}" destId="{D2E18503-0069-4B27-AE23-3B34B1DF77EF}" srcOrd="0" destOrd="0" presId="urn:microsoft.com/office/officeart/2005/8/layout/process2"/>
    <dgm:cxn modelId="{80591C10-754E-4F52-9CF5-AC45865260B3}" type="presParOf" srcId="{D2CE1C71-2823-45C0-9B1A-197ED58E84B4}" destId="{A5D0ED27-6FA7-4E5D-88B0-278BACF750BF}" srcOrd="2" destOrd="0" presId="urn:microsoft.com/office/officeart/2005/8/layout/process2"/>
    <dgm:cxn modelId="{7DC9BD4D-844D-4489-89A4-5B637450FE27}" type="presParOf" srcId="{D2CE1C71-2823-45C0-9B1A-197ED58E84B4}" destId="{7C20538C-71E7-4C7E-86A1-6A1864FB9446}" srcOrd="3" destOrd="0" presId="urn:microsoft.com/office/officeart/2005/8/layout/process2"/>
    <dgm:cxn modelId="{115B31DD-A4BB-4CFC-ABEF-BF5DD0D6645C}" type="presParOf" srcId="{7C20538C-71E7-4C7E-86A1-6A1864FB9446}" destId="{350E917F-790D-4ADF-B449-569652CB9D2A}" srcOrd="0" destOrd="0" presId="urn:microsoft.com/office/officeart/2005/8/layout/process2"/>
    <dgm:cxn modelId="{C51650D8-D8D3-43C0-9D60-068AB0AD70A3}" type="presParOf" srcId="{D2CE1C71-2823-45C0-9B1A-197ED58E84B4}" destId="{3877B146-4A6F-4CA4-B1C8-E53BE92FC6A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01198-8F22-414C-A723-5722C299E018}">
      <dsp:nvSpPr>
        <dsp:cNvPr id="0" name=""/>
        <dsp:cNvSpPr/>
      </dsp:nvSpPr>
      <dsp:spPr>
        <a:xfrm>
          <a:off x="988033" y="0"/>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Two Step Verification</a:t>
          </a:r>
          <a:endParaRPr lang="en-US" sz="2400" kern="1200" dirty="0"/>
        </a:p>
      </dsp:txBody>
      <dsp:txXfrm>
        <a:off x="1021529" y="33496"/>
        <a:ext cx="2463292" cy="1076639"/>
      </dsp:txXfrm>
    </dsp:sp>
    <dsp:sp modelId="{8FF270F9-7088-483A-B187-562A271B506B}">
      <dsp:nvSpPr>
        <dsp:cNvPr id="0" name=""/>
        <dsp:cNvSpPr/>
      </dsp:nvSpPr>
      <dsp:spPr>
        <a:xfrm rot="5400000">
          <a:off x="2038745" y="1172222"/>
          <a:ext cx="428861" cy="5146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098786" y="1215108"/>
        <a:ext cx="308780" cy="300203"/>
      </dsp:txXfrm>
    </dsp:sp>
    <dsp:sp modelId="{0DC4002E-05C5-4DDF-936E-EE637E594F5F}">
      <dsp:nvSpPr>
        <dsp:cNvPr id="0" name=""/>
        <dsp:cNvSpPr/>
      </dsp:nvSpPr>
      <dsp:spPr>
        <a:xfrm>
          <a:off x="988033" y="1715447"/>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Create Microsoft Passport</a:t>
          </a:r>
          <a:endParaRPr lang="en-US" sz="2400" kern="1200" dirty="0"/>
        </a:p>
      </dsp:txBody>
      <dsp:txXfrm>
        <a:off x="1021529" y="1748943"/>
        <a:ext cx="2463292" cy="1076639"/>
      </dsp:txXfrm>
    </dsp:sp>
    <dsp:sp modelId="{C406E25D-83A9-44BC-A59F-28B18D8C1D85}">
      <dsp:nvSpPr>
        <dsp:cNvPr id="0" name=""/>
        <dsp:cNvSpPr/>
      </dsp:nvSpPr>
      <dsp:spPr>
        <a:xfrm rot="5400000">
          <a:off x="2038745" y="2887669"/>
          <a:ext cx="428861" cy="51463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098786" y="2930555"/>
        <a:ext cx="308780" cy="300203"/>
      </dsp:txXfrm>
    </dsp:sp>
    <dsp:sp modelId="{4F6822FF-A7E3-4F35-B550-B181BDCAA257}">
      <dsp:nvSpPr>
        <dsp:cNvPr id="0" name=""/>
        <dsp:cNvSpPr/>
      </dsp:nvSpPr>
      <dsp:spPr>
        <a:xfrm>
          <a:off x="988033" y="3430894"/>
          <a:ext cx="2530284" cy="11436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Register Public key with Server</a:t>
          </a:r>
          <a:endParaRPr lang="en-US" sz="2400" kern="1200" dirty="0"/>
        </a:p>
      </dsp:txBody>
      <dsp:txXfrm>
        <a:off x="1021529" y="3464390"/>
        <a:ext cx="2463292" cy="10766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2C334-F499-413F-B10F-B5B19AC2F2F9}">
      <dsp:nvSpPr>
        <dsp:cNvPr id="0" name=""/>
        <dsp:cNvSpPr/>
      </dsp:nvSpPr>
      <dsp:spPr>
        <a:xfrm>
          <a:off x="356975" y="0"/>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Open Microsoft Passport</a:t>
          </a:r>
          <a:endParaRPr lang="en-US" sz="2400" kern="1200" dirty="0"/>
        </a:p>
      </dsp:txBody>
      <dsp:txXfrm>
        <a:off x="390738" y="33763"/>
        <a:ext cx="3850050" cy="1085232"/>
      </dsp:txXfrm>
    </dsp:sp>
    <dsp:sp modelId="{0532186F-A0DE-4978-9260-0D17A9966ED1}">
      <dsp:nvSpPr>
        <dsp:cNvPr id="0" name=""/>
        <dsp:cNvSpPr/>
      </dsp:nvSpPr>
      <dsp:spPr>
        <a:xfrm rot="5400000">
          <a:off x="2099621" y="1181577"/>
          <a:ext cx="432284" cy="5187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160141" y="1224806"/>
        <a:ext cx="311245" cy="302599"/>
      </dsp:txXfrm>
    </dsp:sp>
    <dsp:sp modelId="{0E07DC59-7EDE-45AD-9914-318CBEF0A690}">
      <dsp:nvSpPr>
        <dsp:cNvPr id="0" name=""/>
        <dsp:cNvSpPr/>
      </dsp:nvSpPr>
      <dsp:spPr>
        <a:xfrm>
          <a:off x="356975" y="1729137"/>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Sign challenge from Server with Microsoft Passport</a:t>
          </a:r>
          <a:endParaRPr lang="en-US" sz="2400" kern="1200" dirty="0"/>
        </a:p>
      </dsp:txBody>
      <dsp:txXfrm>
        <a:off x="390738" y="1762900"/>
        <a:ext cx="3850050" cy="1085232"/>
      </dsp:txXfrm>
    </dsp:sp>
    <dsp:sp modelId="{CCC37F6E-D9AE-4ABE-906F-7358D2CA015C}">
      <dsp:nvSpPr>
        <dsp:cNvPr id="0" name=""/>
        <dsp:cNvSpPr/>
      </dsp:nvSpPr>
      <dsp:spPr>
        <a:xfrm rot="5400000">
          <a:off x="2099621" y="2910714"/>
          <a:ext cx="432284" cy="5187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rot="-5400000">
        <a:off x="2160141" y="2953943"/>
        <a:ext cx="311245" cy="302599"/>
      </dsp:txXfrm>
    </dsp:sp>
    <dsp:sp modelId="{06035FCD-AC9C-457C-9DC8-BDE1A708A56B}">
      <dsp:nvSpPr>
        <dsp:cNvPr id="0" name=""/>
        <dsp:cNvSpPr/>
      </dsp:nvSpPr>
      <dsp:spPr>
        <a:xfrm>
          <a:off x="356975" y="3458274"/>
          <a:ext cx="3917576" cy="115275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Send digital signature to server</a:t>
          </a:r>
          <a:endParaRPr lang="en-US" sz="2400" kern="1200" dirty="0"/>
        </a:p>
      </dsp:txBody>
      <dsp:txXfrm>
        <a:off x="390738" y="3492037"/>
        <a:ext cx="3850050" cy="10852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E67D5-6A8A-4209-A055-289272750E46}">
      <dsp:nvSpPr>
        <dsp:cNvPr id="0" name=""/>
        <dsp:cNvSpPr/>
      </dsp:nvSpPr>
      <dsp:spPr>
        <a:xfrm>
          <a:off x="304749" y="0"/>
          <a:ext cx="2406492" cy="108768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Open Microsoft Passport</a:t>
          </a:r>
          <a:endParaRPr lang="en-US" sz="2400" kern="1200" dirty="0"/>
        </a:p>
      </dsp:txBody>
      <dsp:txXfrm>
        <a:off x="336606" y="31857"/>
        <a:ext cx="2342778" cy="1023966"/>
      </dsp:txXfrm>
    </dsp:sp>
    <dsp:sp modelId="{5A57E561-4EEA-4615-A72C-6539417C78E0}">
      <dsp:nvSpPr>
        <dsp:cNvPr id="0" name=""/>
        <dsp:cNvSpPr/>
      </dsp:nvSpPr>
      <dsp:spPr>
        <a:xfrm rot="5400000">
          <a:off x="1304055" y="1114872"/>
          <a:ext cx="407880" cy="4894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5400000">
        <a:off x="1361158" y="1155660"/>
        <a:ext cx="293674" cy="285516"/>
      </dsp:txXfrm>
    </dsp:sp>
    <dsp:sp modelId="{A5D0ED27-6FA7-4E5D-88B0-278BACF750BF}">
      <dsp:nvSpPr>
        <dsp:cNvPr id="0" name=""/>
        <dsp:cNvSpPr/>
      </dsp:nvSpPr>
      <dsp:spPr>
        <a:xfrm>
          <a:off x="304749" y="1631520"/>
          <a:ext cx="2406492" cy="108768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Delete Passport</a:t>
          </a:r>
          <a:endParaRPr lang="en-US" sz="2400" kern="1200" dirty="0"/>
        </a:p>
      </dsp:txBody>
      <dsp:txXfrm>
        <a:off x="336606" y="1663377"/>
        <a:ext cx="2342778" cy="1023966"/>
      </dsp:txXfrm>
    </dsp:sp>
    <dsp:sp modelId="{7C20538C-71E7-4C7E-86A1-6A1864FB9446}">
      <dsp:nvSpPr>
        <dsp:cNvPr id="0" name=""/>
        <dsp:cNvSpPr/>
      </dsp:nvSpPr>
      <dsp:spPr>
        <a:xfrm rot="5400000">
          <a:off x="1304055" y="2746392"/>
          <a:ext cx="407880" cy="4894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rot="-5400000">
        <a:off x="1361158" y="2787180"/>
        <a:ext cx="293674" cy="285516"/>
      </dsp:txXfrm>
    </dsp:sp>
    <dsp:sp modelId="{3877B146-4A6F-4CA4-B1C8-E53BE92FC6A5}">
      <dsp:nvSpPr>
        <dsp:cNvPr id="0" name=""/>
        <dsp:cNvSpPr/>
      </dsp:nvSpPr>
      <dsp:spPr>
        <a:xfrm>
          <a:off x="304749" y="3263040"/>
          <a:ext cx="2406492" cy="108768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Delete Public Key on Server</a:t>
          </a:r>
          <a:endParaRPr lang="en-US" sz="2400" kern="1200" dirty="0"/>
        </a:p>
      </dsp:txBody>
      <dsp:txXfrm>
        <a:off x="336606" y="3294897"/>
        <a:ext cx="2342778" cy="10239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8/12/2015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8/12/2015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i="1" kern="1200" dirty="0" smtClean="0">
                <a:solidFill>
                  <a:schemeClr val="tx1"/>
                </a:solidFill>
                <a:effectLst/>
                <a:latin typeface="+mn-lt"/>
                <a:ea typeface="+mn-ea"/>
                <a:cs typeface="+mn-cs"/>
              </a:rPr>
              <a:t>Mobile first, cloud first helps us understand what happens when devices and the cloud are operating at scale together. More Personal Computing helps us think about how our interactions with our computers should evolve so that we can get more done, more quickly.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Kinect for Xbox</a:t>
            </a:r>
            <a:r>
              <a:rPr lang="en-US" sz="1200" i="1" kern="1200" baseline="0" dirty="0" smtClean="0">
                <a:solidFill>
                  <a:schemeClr val="tx1"/>
                </a:solidFill>
                <a:effectLst/>
                <a:latin typeface="+mn-lt"/>
                <a:ea typeface="+mn-ea"/>
                <a:cs typeface="+mn-cs"/>
              </a:rPr>
              <a:t> One is a great example of a computer and an operating system that is natural and sensor aware.  When you enter the room, the Kinect sees you, recognizes you, logs you in and asks you if you wish to engage.  With your voice, or with gesture, or with a game controller, you can start a movie, play a game or even start up a Skype conversation.  In Windows 7 and 8, Kinect for Windows brought a lot of this capability to the PC at an application level… with Windows 10, we are starting to enable this into the core operating system.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we move into the future,</a:t>
            </a:r>
            <a:r>
              <a:rPr lang="en-US" sz="1200" i="1" kern="1200" baseline="0" dirty="0" smtClean="0">
                <a:solidFill>
                  <a:schemeClr val="tx1"/>
                </a:solidFill>
                <a:effectLst/>
                <a:latin typeface="+mn-lt"/>
                <a:ea typeface="+mn-ea"/>
                <a:cs typeface="+mn-cs"/>
              </a:rPr>
              <a:t> o</a:t>
            </a:r>
            <a:r>
              <a:rPr lang="en-US" sz="1200" i="1" kern="1200" dirty="0" smtClean="0">
                <a:solidFill>
                  <a:schemeClr val="tx1"/>
                </a:solidFill>
                <a:effectLst/>
                <a:latin typeface="+mn-lt"/>
                <a:ea typeface="+mn-ea"/>
                <a:cs typeface="+mn-cs"/>
              </a:rPr>
              <a:t>ur computers will do more. They will have sensors so they can start seeing the real world, they’ll use the cloud to help them understand what they’re observing, and we’re changing how we engage with them, and also how they interact with us.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We’re at start of something new and special..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While this is a different kind of computing, the reason we compute has never changed. We use computers to make the most of our precious time.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The idea behind more personal computing was whether we could add something new to how we work with our computers. What If we could engage them as naturally we can engage each other, maybe we could get stuff done faster, so we could spend more time doing whatever matters most to us.“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2</a:t>
            </a:fld>
            <a:endParaRPr lang="en-US"/>
          </a:p>
        </p:txBody>
      </p:sp>
    </p:spTree>
    <p:extLst>
      <p:ext uri="{BB962C8B-B14F-4D97-AF65-F5344CB8AC3E}">
        <p14:creationId xmlns:p14="http://schemas.microsoft.com/office/powerpoint/2010/main" val="12241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03DBE9D-D0A4-483B-B5AE-06D45A7A0D6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8/12/2015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5151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A66CCBB-BF79-47D7-A081-F9CDF0841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8/12/2015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426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F6524D-8DBB-40FB-97D7-D73422B731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8/12/2015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9602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9C08-0743-458E-91F1-DFAA962BC23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8/12/2015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0887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03DBE9D-D0A4-483B-B5AE-06D45A7A0D6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8/12/2015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244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a:t>
            </a:r>
            <a:r>
              <a:rPr lang="en-US" baseline="0" dirty="0" smtClean="0"/>
              <a:t>u can think of Kinect and Kinect for Windows as the source of inspiration for More Personal Computing in Windows 10.</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41496-74E6-4BE9-B1A5-C5CDA38997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722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Kinect brought</a:t>
            </a:r>
            <a:r>
              <a:rPr lang="en-US" baseline="0" dirty="0" smtClean="0"/>
              <a:t> eyes and ears to the computer, with a 3D camera and video camera, very similar to the depth sensing used in the HoloLens, as well as a powerful 4-array microphone like what we now have in Surface Hub.  </a:t>
            </a:r>
          </a:p>
          <a:p>
            <a:endParaRPr lang="en-US" baseline="0" dirty="0" smtClean="0"/>
          </a:p>
          <a:p>
            <a:r>
              <a:rPr lang="en-US" baseline="0" dirty="0" smtClean="0"/>
              <a:t>Additionally, Kinect brings with it many man years of Computer learning which has taught this sensor how to recognize a human, overlay skeletal and face information on that shape, and enable it to interact with your application.   The depth sensor can see a room, and up to six people within that room, in true 3D.</a:t>
            </a:r>
            <a:endParaRPr lang="en-US" dirty="0"/>
          </a:p>
        </p:txBody>
      </p:sp>
    </p:spTree>
    <p:extLst>
      <p:ext uri="{BB962C8B-B14F-4D97-AF65-F5344CB8AC3E}">
        <p14:creationId xmlns:p14="http://schemas.microsoft.com/office/powerpoint/2010/main" val="413768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600" kern="1200" dirty="0" smtClean="0">
                <a:solidFill>
                  <a:schemeClr val="tx1"/>
                </a:solidFill>
                <a:effectLst/>
                <a:latin typeface="Segoe UI Light" pitchFamily="34" charset="0"/>
                <a:ea typeface="+mn-ea"/>
                <a:cs typeface="+mn-cs"/>
              </a:rPr>
              <a:t>With Kinect for Windows developers can create applications that allow people to interact naturally with computers by simply gesturing and speaking. Kinect can identify when up to 6 people are in front of the sensor and can map 25 joints on to each of these skeletons. Kinect can also scan objects at very high accuracy for measurement and applications such as 3D printing. </a:t>
            </a:r>
          </a:p>
          <a:p>
            <a:r>
              <a:rPr lang="en-US" sz="1600" kern="1200" dirty="0" smtClean="0">
                <a:solidFill>
                  <a:schemeClr val="tx1"/>
                </a:solidFill>
                <a:effectLst/>
                <a:latin typeface="Segoe UI Light" pitchFamily="34" charset="0"/>
                <a:ea typeface="+mn-ea"/>
                <a:cs typeface="+mn-cs"/>
              </a:rPr>
              <a:t>These basic capabilities enable exciting human-computer interactions including the ability to control a computer through gesture. Beyond this, the possibilities get even more interesting, with the ability to measure, analyze and track many things about people, and immerse people into new environments and 3D games. </a:t>
            </a:r>
          </a:p>
          <a:p>
            <a:r>
              <a:rPr lang="en-US" sz="1600" kern="1200" dirty="0" smtClean="0">
                <a:solidFill>
                  <a:schemeClr val="tx1"/>
                </a:solidFill>
                <a:effectLst/>
                <a:latin typeface="Segoe UI Light" pitchFamily="34" charset="0"/>
                <a:ea typeface="+mn-ea"/>
                <a:cs typeface="+mn-cs"/>
              </a:rPr>
              <a:t> </a:t>
            </a:r>
          </a:p>
          <a:p>
            <a:r>
              <a:rPr lang="en-US" sz="1600" kern="1200" dirty="0" smtClean="0">
                <a:solidFill>
                  <a:schemeClr val="tx1"/>
                </a:solidFill>
                <a:effectLst/>
                <a:latin typeface="Segoe UI Light" pitchFamily="34" charset="0"/>
                <a:ea typeface="+mn-ea"/>
                <a:cs typeface="+mn-cs"/>
              </a:rPr>
              <a:t>The</a:t>
            </a:r>
            <a:r>
              <a:rPr lang="en-US" sz="1600" kern="1200" baseline="0" dirty="0" smtClean="0">
                <a:solidFill>
                  <a:schemeClr val="tx1"/>
                </a:solidFill>
                <a:effectLst/>
                <a:latin typeface="Segoe UI Light" pitchFamily="34" charset="0"/>
                <a:ea typeface="+mn-ea"/>
                <a:cs typeface="+mn-cs"/>
              </a:rPr>
              <a:t> </a:t>
            </a:r>
            <a:r>
              <a:rPr lang="en-US" sz="1600" kern="1200" dirty="0" smtClean="0">
                <a:solidFill>
                  <a:schemeClr val="tx1"/>
                </a:solidFill>
                <a:effectLst/>
                <a:latin typeface="Segoe UI Light" pitchFamily="34" charset="0"/>
                <a:ea typeface="+mn-ea"/>
                <a:cs typeface="+mn-cs"/>
              </a:rPr>
              <a:t>Kinect for Windows v2 hardware, launched in</a:t>
            </a:r>
            <a:r>
              <a:rPr lang="en-US" sz="1600" kern="1200" baseline="0" dirty="0" smtClean="0">
                <a:solidFill>
                  <a:schemeClr val="tx1"/>
                </a:solidFill>
                <a:effectLst/>
                <a:latin typeface="Segoe UI Light" pitchFamily="34" charset="0"/>
                <a:ea typeface="+mn-ea"/>
                <a:cs typeface="+mn-cs"/>
              </a:rPr>
              <a:t> the summer of 2014, </a:t>
            </a:r>
            <a:r>
              <a:rPr lang="en-US" sz="1600" kern="1200" dirty="0" smtClean="0">
                <a:solidFill>
                  <a:schemeClr val="tx1"/>
                </a:solidFill>
                <a:effectLst/>
                <a:latin typeface="Segoe UI Light" pitchFamily="34" charset="0"/>
                <a:ea typeface="+mn-ea"/>
                <a:cs typeface="+mn-cs"/>
              </a:rPr>
              <a:t>gives developers more of what they’ve been asking for: more precision, responsiveness, and intuitive capabilities to take solutions to the next level, as well as the ability to use familiar development tools and publish their apps to the Windows Store.</a:t>
            </a:r>
          </a:p>
          <a:p>
            <a:endParaRPr lang="en-US" sz="1600" b="1" kern="1200" dirty="0" smtClean="0">
              <a:solidFill>
                <a:schemeClr val="tx1"/>
              </a:solidFill>
              <a:effectLst/>
              <a:latin typeface="Segoe UI Light" pitchFamily="34" charset="0"/>
              <a:ea typeface="+mn-ea"/>
              <a:cs typeface="+mn-cs"/>
            </a:endParaRPr>
          </a:p>
          <a:p>
            <a:r>
              <a:rPr lang="en-US" sz="1600" b="1" kern="1200" dirty="0" smtClean="0">
                <a:solidFill>
                  <a:schemeClr val="tx1"/>
                </a:solidFill>
                <a:effectLst/>
                <a:latin typeface="Segoe UI Light" pitchFamily="34" charset="0"/>
                <a:ea typeface="+mn-ea"/>
                <a:cs typeface="+mn-cs"/>
              </a:rPr>
              <a:t>Summary of the top V2 improvements:</a:t>
            </a:r>
            <a:endParaRPr lang="en-US" sz="1600" kern="1200" dirty="0" smtClean="0">
              <a:solidFill>
                <a:schemeClr val="tx1"/>
              </a:solidFill>
              <a:effectLst/>
              <a:latin typeface="Segoe UI Light" pitchFamily="34" charset="0"/>
              <a:ea typeface="+mn-ea"/>
              <a:cs typeface="+mn-cs"/>
            </a:endParaRPr>
          </a:p>
          <a:p>
            <a:r>
              <a:rPr lang="en-US" sz="1600" kern="1200" dirty="0" smtClean="0">
                <a:solidFill>
                  <a:schemeClr val="tx1"/>
                </a:solidFill>
                <a:effectLst/>
                <a:latin typeface="Segoe UI Light" pitchFamily="34" charset="0"/>
                <a:ea typeface="+mn-ea"/>
                <a:cs typeface="+mn-cs"/>
              </a:rPr>
              <a:t>- Improved depth and color - In V2 we’ve increased the depth fidelity by 3x and the color camera is running full 1080p HD video 1920x1080 running at 30 frames per second. </a:t>
            </a:r>
          </a:p>
          <a:p>
            <a:r>
              <a:rPr lang="en-US" sz="1600" kern="1200" dirty="0" smtClean="0">
                <a:solidFill>
                  <a:schemeClr val="tx1"/>
                </a:solidFill>
                <a:effectLst/>
                <a:latin typeface="Segoe UI Light" pitchFamily="34" charset="0"/>
                <a:ea typeface="+mn-ea"/>
                <a:cs typeface="+mn-cs"/>
              </a:rPr>
              <a:t>- Lighting independent IR – We changed the IR technology we use in the Kinect. In v1 we used structured light and in V2 we use time of flight. This results in a much cleaner depth image. </a:t>
            </a:r>
          </a:p>
          <a:p>
            <a:r>
              <a:rPr lang="en-US" sz="1600" kern="1200" dirty="0" smtClean="0">
                <a:solidFill>
                  <a:schemeClr val="tx1"/>
                </a:solidFill>
                <a:effectLst/>
                <a:latin typeface="Segoe UI Light" pitchFamily="34" charset="0"/>
                <a:ea typeface="+mn-ea"/>
                <a:cs typeface="+mn-cs"/>
              </a:rPr>
              <a:t>- Better body tracking - V1 has 20 skeleton joints for each skeleton and the sensor can track the skeletons of up to 2 people. In V2 we now have 25 joints per skeleton and can track up to 6 skeletons at once. We added two joints in each hand plus a collarbone joint. We’ve also improved the stability of each joint and made some improvements so joints are more anatomically correct. We track joint rotation as well as some different hand states. With the thumb and end of hand tracking we provide open and closed hand states.</a:t>
            </a:r>
          </a:p>
          <a:p>
            <a:r>
              <a:rPr lang="en-US" sz="1600" kern="1200" dirty="0" smtClean="0">
                <a:solidFill>
                  <a:schemeClr val="tx1"/>
                </a:solidFill>
                <a:effectLst/>
                <a:latin typeface="Segoe UI Light" pitchFamily="34" charset="0"/>
                <a:ea typeface="+mn-ea"/>
                <a:cs typeface="+mn-cs"/>
              </a:rPr>
              <a:t>- Improved range - V2 also has improved range, as close as 50 cm from the device and  all the way out to 8 m.</a:t>
            </a:r>
          </a:p>
          <a:p>
            <a:r>
              <a:rPr lang="en-US" sz="1600" kern="1200" dirty="0" smtClean="0">
                <a:solidFill>
                  <a:schemeClr val="tx1"/>
                </a:solidFill>
                <a:effectLst/>
                <a:latin typeface="Segoe UI Light" pitchFamily="34" charset="0"/>
                <a:ea typeface="+mn-ea"/>
                <a:cs typeface="+mn-cs"/>
              </a:rPr>
              <a:t>- Wider field of view - We had a motor in the bottom of the sensor and we had an API that you could use to adjust the sensor up and down. In V2 we have a much wider field of view both vertically and horizontally. So there’s no longer a need for a motor in the base of the Kinect. </a:t>
            </a:r>
          </a:p>
          <a:p>
            <a:endParaRPr lang="en-US" dirty="0"/>
          </a:p>
        </p:txBody>
      </p:sp>
    </p:spTree>
    <p:extLst>
      <p:ext uri="{BB962C8B-B14F-4D97-AF65-F5344CB8AC3E}">
        <p14:creationId xmlns:p14="http://schemas.microsoft.com/office/powerpoint/2010/main" val="694004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Since the launch</a:t>
            </a:r>
            <a:r>
              <a:rPr lang="en-US" baseline="0" dirty="0" smtClean="0"/>
              <a:t> of Kinect for Windows in 2012, and the upgrade to the v2 sensor last year, we have seen a wide variety of pilots and deployments across just about every industry.</a:t>
            </a:r>
            <a:endParaRPr lang="en-US" dirty="0" smtClean="0"/>
          </a:p>
          <a:p>
            <a:endParaRPr lang="en-US" dirty="0" smtClean="0"/>
          </a:p>
          <a:p>
            <a:r>
              <a:rPr lang="en-US" dirty="0" smtClean="0"/>
              <a:t>In</a:t>
            </a:r>
            <a:r>
              <a:rPr lang="en-US" baseline="0" dirty="0" smtClean="0"/>
              <a:t> </a:t>
            </a:r>
            <a:r>
              <a:rPr lang="en-US" dirty="0" smtClean="0"/>
              <a:t>Retail we initially saw</a:t>
            </a:r>
            <a:r>
              <a:rPr lang="en-US" baseline="0" dirty="0" smtClean="0"/>
              <a:t> strong uptake in interactive digital signage and virtual dressing rooms.  Lately we are seeing far more interest in getting anonymous shopper Analytics.  </a:t>
            </a:r>
          </a:p>
          <a:p>
            <a:endParaRPr lang="en-US" baseline="0" dirty="0" smtClean="0"/>
          </a:p>
          <a:p>
            <a:r>
              <a:rPr lang="en-US" baseline="0" dirty="0" smtClean="0"/>
              <a:t>In manufacturing we are seeing Kinect used to better enable humans interacting in a space where robots are also present.  Kinect can see the humans, and the robots will slow or stop for safety.  Also using Kinect to access data through gestures for “dirty hands”</a:t>
            </a:r>
          </a:p>
          <a:p>
            <a:endParaRPr lang="en-US" baseline="0" dirty="0" smtClean="0"/>
          </a:p>
          <a:p>
            <a:r>
              <a:rPr lang="en-US" baseline="0" dirty="0" smtClean="0"/>
              <a:t>Which is quite similar to a key healthcare use case, where surgeons can access patient data from a distance without having to rescrub, saving time and saving lives.  Also patient monitoring is a strong use case, where Kinect can monitor patients, as well as healthcare workers, to see if hands are washed before and after touching the patient.</a:t>
            </a:r>
          </a:p>
          <a:p>
            <a:endParaRPr lang="en-US" baseline="0" dirty="0" smtClean="0"/>
          </a:p>
          <a:p>
            <a:r>
              <a:rPr lang="en-US" baseline="0" dirty="0" smtClean="0"/>
              <a:t>We’ve seen numerous examples of Kinect for Windows for interactive movie premiers and other entertainment related engagements. As well as Education and training.  </a:t>
            </a:r>
          </a:p>
          <a:p>
            <a:endParaRPr lang="en-US" baseline="0" dirty="0" smtClean="0"/>
          </a:p>
          <a:p>
            <a:endParaRPr lang="en-US" baseline="0" dirty="0" smtClean="0"/>
          </a:p>
          <a:p>
            <a:endParaRPr lang="en-US" baseline="0" dirty="0" smtClean="0"/>
          </a:p>
          <a:p>
            <a:r>
              <a:rPr lang="en-US" baseline="0" dirty="0" smtClean="0"/>
              <a:t>Any scenario where there is a desire to work with a large screen from a distance, or to measure and monitor humans, Kinect is turning out to be a cost effective solution.  </a:t>
            </a:r>
            <a:endParaRPr lang="en-US" dirty="0" smtClean="0"/>
          </a:p>
          <a:p>
            <a:endParaRPr lang="en-US" dirty="0"/>
          </a:p>
        </p:txBody>
      </p:sp>
    </p:spTree>
    <p:extLst>
      <p:ext uri="{BB962C8B-B14F-4D97-AF65-F5344CB8AC3E}">
        <p14:creationId xmlns:p14="http://schemas.microsoft.com/office/powerpoint/2010/main" val="3511744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exciting new Windows 10</a:t>
            </a:r>
            <a:r>
              <a:rPr lang="en-US" baseline="0" dirty="0" smtClean="0"/>
              <a:t> device coming soon from Microsoft is the Microsoft Surface Hub, designed to advance the way people naturally work together.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41496-74E6-4BE9-B1A5-C5CDA38997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58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AC0659-34C9-4BAF-A7FA-59E8DF72899F}" type="slidenum">
              <a:rPr lang="en-US" smtClean="0"/>
              <a:t>3</a:t>
            </a:fld>
            <a:endParaRPr lang="en-US"/>
          </a:p>
        </p:txBody>
      </p:sp>
    </p:spTree>
    <p:extLst>
      <p:ext uri="{BB962C8B-B14F-4D97-AF65-F5344CB8AC3E}">
        <p14:creationId xmlns:p14="http://schemas.microsoft.com/office/powerpoint/2010/main" val="1266995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The smart screen that enables you to accomplish more together. Our</a:t>
            </a:r>
            <a:r>
              <a:rPr lang="en-US" sz="1200" i="0" baseline="0" dirty="0" smtClean="0"/>
              <a:t> customer promise is to provide a tool that is: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i="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lvl="0"/>
            <a:r>
              <a:rPr lang="en-US" sz="1200" b="1" kern="1200" dirty="0" smtClean="0">
                <a:solidFill>
                  <a:schemeClr val="tx1"/>
                </a:solidFill>
                <a:effectLst/>
                <a:latin typeface="+mn-lt"/>
                <a:ea typeface="+mn-ea"/>
                <a:cs typeface="+mn-cs"/>
              </a:rPr>
              <a:t>Best creating and brainstorming:</a:t>
            </a:r>
            <a:r>
              <a:rPr lang="en-US" sz="1200" kern="1200" dirty="0" smtClean="0">
                <a:solidFill>
                  <a:schemeClr val="tx1"/>
                </a:solidFill>
                <a:effectLst/>
                <a:latin typeface="+mn-lt"/>
                <a:ea typeface="+mn-ea"/>
                <a:cs typeface="+mn-cs"/>
              </a:rPr>
              <a:t> Whether in-person or remote, Surface Hub unites teams for working sessions, allowing groups to collaborate, white board, communicate, share, analyze and create as a group.</a:t>
            </a: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Engaging and productive meetings:</a:t>
            </a:r>
            <a:r>
              <a:rPr lang="en-US" sz="1200" kern="1200" dirty="0" smtClean="0">
                <a:solidFill>
                  <a:schemeClr val="tx1"/>
                </a:solidFill>
                <a:effectLst/>
                <a:latin typeface="+mn-lt"/>
                <a:ea typeface="+mn-ea"/>
                <a:cs typeface="+mn-cs"/>
              </a:rPr>
              <a:t> Surface Hub reimagines the meeting experience, from instant start to pulling in meeting details and automatically syncing notes to help you eliminate to-dos that waste time and resources. Surface Hub also simplifies content sharing, allowing wireless projection from your laptop, tablet or phone with ink and touch back -- two people can even wirelessly project side-by-side, and even remote participants will automatically be able view all shared content.</a:t>
            </a: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Amazing Large Screen applications: </a:t>
            </a:r>
            <a:r>
              <a:rPr lang="en-US" sz="1200" kern="1200" dirty="0" smtClean="0">
                <a:solidFill>
                  <a:schemeClr val="tx1"/>
                </a:solidFill>
                <a:effectLst/>
                <a:latin typeface="+mn-lt"/>
                <a:ea typeface="+mn-ea"/>
                <a:cs typeface="+mn-cs"/>
              </a:rPr>
              <a:t>Universal apps built for Windows 10 will shine on Surface Hub and scale for the large screen experience so that you can work in real-time and keep all participants engaged, co-create in the room or remotely and look and interact with data in new ways.</a:t>
            </a:r>
          </a:p>
          <a:p>
            <a:pPr lvl="0"/>
            <a:endParaRPr lang="en-US" sz="1200" b="1"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Advanced technology for the modern workplace:</a:t>
            </a:r>
            <a:r>
              <a:rPr lang="en-US" sz="1200" kern="1200" dirty="0" smtClean="0">
                <a:solidFill>
                  <a:schemeClr val="tx1"/>
                </a:solidFill>
                <a:effectLst/>
                <a:latin typeface="+mn-lt"/>
                <a:ea typeface="+mn-ea"/>
                <a:cs typeface="+mn-cs"/>
              </a:rPr>
              <a:t> With an incredible display built for touch and inking and smart placement of cameras to engage remote participants naturally, Surface Hub is a powerful stage for sharing and interacting with content. Built as a complete device, Surface Hub is engineered for the modern workplace and can be deployed in rooms of all sizes. Whether you grab Surface Hub for a brainstorm in the office or video conference with your colleagues across the world, Surface Hub seamlessly integrates every detail in ways that are simple and intuitive for all users in the Enterprise.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C41496-74E6-4BE9-B1A5-C5CDA38997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626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The touch is built from the ground up for uncompromised performance.</a:t>
            </a:r>
            <a:r>
              <a:rPr lang="en-US" baseline="0" dirty="0" smtClean="0"/>
              <a:t> It has: </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An </a:t>
            </a:r>
            <a:r>
              <a:rPr lang="en-US" sz="1600" baseline="0" dirty="0" smtClean="0">
                <a:solidFill>
                  <a:schemeClr val="bg1"/>
                </a:solidFill>
              </a:rPr>
              <a:t>e</a:t>
            </a:r>
            <a:r>
              <a:rPr lang="en-US" sz="1600" dirty="0" smtClean="0">
                <a:solidFill>
                  <a:schemeClr val="bg1"/>
                </a:solidFill>
              </a:rPr>
              <a:t>xpansive glass surface that</a:t>
            </a:r>
            <a:r>
              <a:rPr lang="en-US" sz="1600" baseline="0" dirty="0" smtClean="0">
                <a:solidFill>
                  <a:schemeClr val="bg1"/>
                </a:solidFill>
              </a:rPr>
              <a:t> has c</a:t>
            </a:r>
            <a:r>
              <a:rPr lang="en-US" sz="1600" dirty="0" smtClean="0">
                <a:solidFill>
                  <a:schemeClr val="bg1"/>
                </a:solidFill>
              </a:rPr>
              <a:t>areful thermal control, allowing you to stand in the device</a:t>
            </a:r>
            <a:r>
              <a:rPr lang="en-US" sz="1600" baseline="0" dirty="0" smtClean="0">
                <a:solidFill>
                  <a:schemeClr val="bg1"/>
                </a:solidFill>
              </a:rPr>
              <a:t> all day without becoming over heated</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smtClean="0">
                <a:solidFill>
                  <a:schemeClr val="bg1"/>
                </a:solidFill>
              </a:rPr>
              <a:t>There is an a</a:t>
            </a:r>
            <a:r>
              <a:rPr lang="en-US" sz="1600" dirty="0" smtClean="0">
                <a:solidFill>
                  <a:schemeClr val="bg1"/>
                </a:solidFill>
              </a:rPr>
              <a:t>nti glare coating,</a:t>
            </a:r>
            <a:r>
              <a:rPr lang="en-US" sz="1600" baseline="0" dirty="0" smtClean="0">
                <a:solidFill>
                  <a:schemeClr val="bg1"/>
                </a:solidFill>
              </a:rPr>
              <a:t> which </a:t>
            </a:r>
            <a:r>
              <a:rPr lang="en-US" sz="1400" dirty="0" smtClean="0">
                <a:solidFill>
                  <a:schemeClr val="bg1"/>
                </a:solidFill>
              </a:rPr>
              <a:t>educes annoying specular reflection</a:t>
            </a:r>
            <a:r>
              <a:rPr lang="en-US" sz="1400" baseline="0" dirty="0" smtClean="0">
                <a:solidFill>
                  <a:schemeClr val="bg1"/>
                </a:solidFill>
              </a:rPr>
              <a:t> and r</a:t>
            </a:r>
            <a:r>
              <a:rPr lang="en-US" sz="1400" dirty="0" smtClean="0">
                <a:solidFill>
                  <a:schemeClr val="bg1"/>
                </a:solidFill>
              </a:rPr>
              <a:t>esists fingerprints</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bg1"/>
                </a:solidFill>
              </a:rPr>
              <a:t>The surface has low and</a:t>
            </a:r>
            <a:r>
              <a:rPr lang="en-US" sz="1600" dirty="0" smtClean="0">
                <a:solidFill>
                  <a:schemeClr val="bg1"/>
                </a:solidFill>
              </a:rPr>
              <a:t> consistent friction</a:t>
            </a:r>
            <a:r>
              <a:rPr lang="en-US" sz="1600" baseline="0" dirty="0" smtClean="0">
                <a:solidFill>
                  <a:schemeClr val="bg1"/>
                </a:solidFill>
              </a:rPr>
              <a:t> that </a:t>
            </a:r>
            <a:r>
              <a:rPr lang="en-US" sz="1400" baseline="0" dirty="0" smtClean="0">
                <a:solidFill>
                  <a:schemeClr val="bg1"/>
                </a:solidFill>
              </a:rPr>
              <a:t>f</a:t>
            </a:r>
            <a:r>
              <a:rPr lang="en-US" sz="1400" dirty="0" smtClean="0">
                <a:solidFill>
                  <a:schemeClr val="bg1"/>
                </a:solidFill>
              </a:rPr>
              <a:t>eels great under fingers</a:t>
            </a:r>
            <a:r>
              <a:rPr lang="en-US" sz="1400" baseline="0" dirty="0" smtClean="0">
                <a:solidFill>
                  <a:schemeClr val="bg1"/>
                </a:solidFill>
              </a:rPr>
              <a:t> and w</a:t>
            </a:r>
            <a:r>
              <a:rPr lang="en-US" sz="1400" dirty="0" smtClean="0">
                <a:solidFill>
                  <a:schemeClr val="bg1"/>
                </a:solidFill>
              </a:rPr>
              <a:t>riting with pen feels natural</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smtClean="0">
                <a:solidFill>
                  <a:schemeClr val="bg1"/>
                </a:solidFill>
              </a:rPr>
              <a:t>The glass is an e</a:t>
            </a:r>
            <a:r>
              <a:rPr lang="en-US" sz="1600" dirty="0" smtClean="0">
                <a:solidFill>
                  <a:schemeClr val="bg1"/>
                </a:solidFill>
              </a:rPr>
              <a:t>ngineered surface</a:t>
            </a:r>
            <a:r>
              <a:rPr lang="en-US" sz="1600" baseline="0" dirty="0" smtClean="0">
                <a:solidFill>
                  <a:schemeClr val="bg1"/>
                </a:solidFill>
              </a:rPr>
              <a:t> that is s</a:t>
            </a:r>
            <a:r>
              <a:rPr lang="en-US" sz="1400" dirty="0" smtClean="0">
                <a:solidFill>
                  <a:schemeClr val="bg1"/>
                </a:solidFill>
              </a:rPr>
              <a:t>trong, scratch resistant, and easy to clean.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6EAEAA-F511-4C21-A784-0350C308A0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1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technology</a:t>
            </a:r>
            <a:r>
              <a:rPr lang="en-US" baseline="0" dirty="0" smtClean="0"/>
              <a:t> is designed to create a collaborative AV experience. The Microphone array is a high performance four element array and is Skype certified for great sensitivity, response, echo cancellation and distortion.  </a:t>
            </a:r>
          </a:p>
          <a:p>
            <a:endParaRPr lang="en-US" baseline="0" dirty="0" smtClean="0"/>
          </a:p>
          <a:p>
            <a:r>
              <a:rPr lang="en-US" baseline="0" dirty="0" smtClean="0"/>
              <a:t>The two front facing stereo speaker are optimized for voice and provide a full range of 160Hz to 20 KHz</a:t>
            </a:r>
          </a:p>
          <a:p>
            <a:endParaRPr lang="en-US" baseline="0" dirty="0" smtClean="0"/>
          </a:p>
          <a:p>
            <a:r>
              <a:rPr lang="en-US" baseline="0" dirty="0" smtClean="0"/>
              <a:t>The two high resolution cameras are 1080p, contain a 1/3.2” sensor, and are </a:t>
            </a:r>
            <a:r>
              <a:rPr lang="en-US" baseline="0" dirty="0" err="1" smtClean="0"/>
              <a:t>hyperfocal</a:t>
            </a:r>
            <a:r>
              <a:rPr lang="en-US" baseline="0" dirty="0" smtClean="0"/>
              <a:t>.  The cameras are side mounted to create a more natural viewpoint for remote participants.  The cameras were also chosen to be wide angle in order to get a full view of room and a view of user interacting with the screen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6EAEAA-F511-4C21-A784-0350C308A0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25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t>What the</a:t>
            </a:r>
            <a:r>
              <a:rPr lang="en-US" b="1" baseline="0" dirty="0" smtClean="0"/>
              <a:t> audience should learn from this slide:</a:t>
            </a:r>
          </a:p>
          <a:p>
            <a:endParaRPr lang="en-US" baseline="0" dirty="0" smtClean="0"/>
          </a:p>
          <a:p>
            <a:r>
              <a:rPr lang="en-US" sz="1200" kern="1200" dirty="0" smtClean="0">
                <a:solidFill>
                  <a:schemeClr val="tx1"/>
                </a:solidFill>
                <a:effectLst/>
                <a:latin typeface="+mn-lt"/>
                <a:ea typeface="+mn-ea"/>
                <a:cs typeface="+mn-cs"/>
              </a:rPr>
              <a:t>Speech/Cortana</a:t>
            </a:r>
            <a:r>
              <a:rPr lang="en-US" sz="1200" kern="1200" baseline="0" dirty="0" smtClean="0">
                <a:solidFill>
                  <a:schemeClr val="tx1"/>
                </a:solidFill>
                <a:effectLst/>
                <a:latin typeface="+mn-lt"/>
                <a:ea typeface="+mn-ea"/>
                <a:cs typeface="+mn-cs"/>
              </a:rPr>
              <a:t> is really about getting things done in a natural way, across a wide variety of devices, all enabled by the Unified Windows Platform</a:t>
            </a:r>
            <a:endParaRPr lang="en-US" sz="1200" kern="1200" dirty="0" smtClean="0">
              <a:solidFill>
                <a:schemeClr val="tx1"/>
              </a:solidFill>
              <a:effectLst/>
              <a:latin typeface="+mn-lt"/>
              <a:ea typeface="+mn-ea"/>
              <a:cs typeface="+mn-cs"/>
            </a:endParaRPr>
          </a:p>
          <a:p>
            <a:endParaRPr lang="en-US" baseline="0" dirty="0" smtClean="0"/>
          </a:p>
          <a:p>
            <a:r>
              <a:rPr lang="en-US" b="1" baseline="0" dirty="0" smtClean="0"/>
              <a:t>Suggested amount of time to present this slide:</a:t>
            </a:r>
          </a:p>
          <a:p>
            <a:endParaRPr lang="en-US" baseline="0" dirty="0" smtClean="0"/>
          </a:p>
          <a:p>
            <a:r>
              <a:rPr lang="en-US" baseline="0" dirty="0" smtClean="0"/>
              <a:t>&lt;1 minute</a:t>
            </a:r>
          </a:p>
          <a:p>
            <a:endParaRPr lang="en-US" baseline="0" dirty="0" smtClean="0"/>
          </a:p>
          <a:p>
            <a:r>
              <a:rPr lang="en-US" b="1" baseline="0" dirty="0" smtClean="0"/>
              <a:t>Example script:</a:t>
            </a:r>
          </a:p>
          <a:p>
            <a:endParaRPr lang="en-US" dirty="0" smtClean="0"/>
          </a:p>
          <a:p>
            <a:r>
              <a:rPr lang="en-US" sz="1200" i="1" kern="1200" dirty="0" smtClean="0">
                <a:solidFill>
                  <a:schemeClr val="tx1"/>
                </a:solidFill>
                <a:effectLst/>
                <a:latin typeface="+mn-lt"/>
                <a:ea typeface="+mn-ea"/>
                <a:cs typeface="+mn-cs"/>
              </a:rPr>
              <a:t>“Windows 10 brings the technologies in more personal computing to the full breadth of Windows 10 devices.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just one example, </a:t>
            </a:r>
            <a:r>
              <a:rPr lang="en-US" sz="1200" i="1" kern="1200" dirty="0" err="1" smtClean="0">
                <a:solidFill>
                  <a:schemeClr val="tx1"/>
                </a:solidFill>
                <a:effectLst/>
                <a:latin typeface="+mn-lt"/>
                <a:ea typeface="+mn-ea"/>
                <a:cs typeface="+mn-cs"/>
              </a:rPr>
              <a:t>Cortana’s</a:t>
            </a:r>
            <a:r>
              <a:rPr lang="en-US" sz="1200" i="1" kern="1200" dirty="0" smtClean="0">
                <a:solidFill>
                  <a:schemeClr val="tx1"/>
                </a:solidFill>
                <a:effectLst/>
                <a:latin typeface="+mn-lt"/>
                <a:ea typeface="+mn-ea"/>
                <a:cs typeface="+mn-cs"/>
              </a:rPr>
              <a:t> voice recognition and natural language interaction is found in devices as varied as Windows Phone, Xbox One, Surface, laptops and convertibles from our OEM partners, our giant PPI screens, the Microsoft Band, and HoloLens. And regardless of which device you’re using, Cortana knows to pick up your conversation just where you left off when you were last talking.</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6163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spcBef>
                <a:spcPts val="800"/>
              </a:spcBef>
            </a:pPr>
            <a:endParaRPr lang="en-US" sz="2000" spc="-13" dirty="0" smtClean="0">
              <a:solidFill>
                <a:schemeClr val="accent1"/>
              </a:solidFill>
            </a:endParaRPr>
          </a:p>
          <a:p>
            <a:pPr>
              <a:spcBef>
                <a:spcPts val="800"/>
              </a:spcBef>
            </a:pPr>
            <a:endParaRPr lang="en-US" sz="2000" spc="-13" dirty="0" smtClean="0">
              <a:solidFill>
                <a:schemeClr val="accent1"/>
              </a:solidFill>
            </a:endParaRPr>
          </a:p>
          <a:p>
            <a:r>
              <a:rPr lang="en-US" sz="2000" i="1"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PPI screens, the Microsoft Band, and HoloLens. And regardless of which device you’re using, Cortana knows to pick up your conversation just where you left off when you were last talking.</a:t>
            </a:r>
            <a:endParaRPr lang="en-US" sz="2000" kern="1200" dirty="0" smtClean="0">
              <a:solidFill>
                <a:schemeClr val="tx1"/>
              </a:solidFill>
              <a:effectLst/>
              <a:latin typeface="+mn-lt"/>
              <a:ea typeface="+mn-ea"/>
              <a:cs typeface="+mn-cs"/>
            </a:endParaRPr>
          </a:p>
          <a:p>
            <a:r>
              <a:rPr lang="en-US" sz="2000" i="1" kern="1200" dirty="0" smtClean="0">
                <a:solidFill>
                  <a:schemeClr val="tx1"/>
                </a:solidFill>
                <a:effectLst/>
                <a:latin typeface="+mn-lt"/>
                <a:ea typeface="+mn-ea"/>
                <a:cs typeface="+mn-cs"/>
              </a:rPr>
              <a:t> </a:t>
            </a:r>
            <a:endParaRPr lang="en-US" sz="2000" kern="1200" dirty="0" smtClean="0">
              <a:solidFill>
                <a:schemeClr val="tx1"/>
              </a:solidFill>
              <a:effectLst/>
              <a:latin typeface="+mn-lt"/>
              <a:ea typeface="+mn-ea"/>
              <a:cs typeface="+mn-cs"/>
            </a:endParaRPr>
          </a:p>
          <a:p>
            <a:r>
              <a:rPr lang="en-US" sz="2000" i="1"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endParaRPr lang="en-US" sz="2000" kern="1200" dirty="0" smtClean="0">
              <a:solidFill>
                <a:schemeClr val="tx1"/>
              </a:solidFill>
              <a:effectLst/>
              <a:latin typeface="+mn-lt"/>
              <a:ea typeface="+mn-ea"/>
              <a:cs typeface="+mn-cs"/>
            </a:endParaRPr>
          </a:p>
          <a:p>
            <a:pPr>
              <a:spcBef>
                <a:spcPts val="800"/>
              </a:spcBef>
            </a:pPr>
            <a:r>
              <a:rPr lang="en-US" sz="2000" spc="-13" dirty="0" smtClean="0">
                <a:solidFill>
                  <a:schemeClr val="accent1"/>
                </a:solidFill>
              </a:rPr>
              <a:t>A personal assistant not for all of us,       but for each of us</a:t>
            </a:r>
          </a:p>
          <a:p>
            <a:pPr>
              <a:spcBef>
                <a:spcPts val="800"/>
              </a:spcBef>
            </a:pPr>
            <a:endParaRPr lang="en-US" sz="800" spc="-13" dirty="0" smtClean="0">
              <a:solidFill>
                <a:srgbClr val="505050"/>
              </a:solidFill>
            </a:endParaRPr>
          </a:p>
          <a:p>
            <a:pPr>
              <a:spcBef>
                <a:spcPts val="800"/>
              </a:spcBef>
            </a:pPr>
            <a:r>
              <a:rPr lang="en-US" sz="1200" spc="-13" dirty="0" smtClean="0">
                <a:solidFill>
                  <a:srgbClr val="505050"/>
                </a:solidFill>
              </a:rPr>
              <a:t>The best personal assistants get to know the people they serve. </a:t>
            </a:r>
            <a:r>
              <a:rPr lang="en-US" sz="1200" spc="-13" dirty="0" smtClean="0">
                <a:solidFill>
                  <a:schemeClr val="accent1"/>
                </a:solidFill>
              </a:rPr>
              <a:t>They learn </a:t>
            </a:r>
            <a:r>
              <a:rPr lang="en-US" sz="1200" spc="-13" dirty="0" smtClean="0">
                <a:solidFill>
                  <a:srgbClr val="505050"/>
                </a:solidFill>
              </a:rPr>
              <a:t>the likes, dislikes and routines, as well as friends and family, of their clients so they can better help and give relevant advice. The same is true of Cortana—the first truly personal digital assistant. She calls on your behaviors and patterns and transforms these into </a:t>
            </a:r>
            <a:r>
              <a:rPr lang="en-US" sz="1200" spc="-13" dirty="0" smtClean="0">
                <a:solidFill>
                  <a:schemeClr val="accent1"/>
                </a:solidFill>
              </a:rPr>
              <a:t>proactive, personal recommendations</a:t>
            </a:r>
            <a:r>
              <a:rPr lang="en-US" sz="1200" spc="-13" dirty="0" smtClean="0">
                <a:solidFill>
                  <a:srgbClr val="505050"/>
                </a:solidFill>
              </a:rPr>
              <a:t>. </a:t>
            </a:r>
            <a:r>
              <a:rPr lang="en-US" sz="1200" spc="-13" dirty="0" smtClean="0">
                <a:solidFill>
                  <a:schemeClr val="accent1"/>
                </a:solidFill>
              </a:rPr>
              <a:t>She is discrete</a:t>
            </a:r>
            <a:r>
              <a:rPr lang="en-US" sz="1200" spc="-13" dirty="0" smtClean="0">
                <a:solidFill>
                  <a:srgbClr val="505050"/>
                </a:solidFill>
              </a:rPr>
              <a:t>, keeping your personal information private, and can stop paying attention if you ask her to. Her </a:t>
            </a:r>
            <a:r>
              <a:rPr lang="en-US" sz="1200" spc="-13" dirty="0" smtClean="0">
                <a:solidFill>
                  <a:schemeClr val="accent1"/>
                </a:solidFill>
              </a:rPr>
              <a:t>natural voice and interactions </a:t>
            </a:r>
            <a:r>
              <a:rPr lang="en-US" sz="1200" spc="-13" dirty="0" smtClean="0">
                <a:solidFill>
                  <a:srgbClr val="505050"/>
                </a:solidFill>
              </a:rPr>
              <a:t>make it easy to take action and find information quickly. And of course, she’s with you wherever you go – on your PC, tablet, or phone. Cortana’s the personal </a:t>
            </a:r>
            <a:r>
              <a:rPr lang="en-US" sz="1200" spc="-13" dirty="0" smtClean="0">
                <a:solidFill>
                  <a:schemeClr val="accent1"/>
                </a:solidFill>
              </a:rPr>
              <a:t>digital assistant tailored uniquely to you, helping you get things done </a:t>
            </a:r>
            <a:r>
              <a:rPr lang="en-US" sz="1200" spc="-13" dirty="0" smtClean="0">
                <a:solidFill>
                  <a:srgbClr val="505050"/>
                </a:solidFill>
              </a:rPr>
              <a:t>throughout the day.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241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00000"/>
              </a:lnSpc>
              <a:spcAft>
                <a:spcPts val="1200"/>
              </a:spcAft>
              <a:buFont typeface="Arial" panose="020B0604020202020204" pitchFamily="34" charset="0"/>
              <a:buChar char="•"/>
            </a:pPr>
            <a:r>
              <a:rPr lang="en-US" sz="900" dirty="0" smtClean="0">
                <a:solidFill>
                  <a:schemeClr val="tx1"/>
                </a:solidFill>
              </a:rPr>
              <a:t>Active, authenticated device</a:t>
            </a:r>
          </a:p>
          <a:p>
            <a:pPr marL="457200" indent="-457200">
              <a:lnSpc>
                <a:spcPct val="100000"/>
              </a:lnSpc>
              <a:spcAft>
                <a:spcPts val="1200"/>
              </a:spcAft>
              <a:buFont typeface="Arial" panose="020B0604020202020204" pitchFamily="34" charset="0"/>
              <a:buChar char="•"/>
            </a:pPr>
            <a:r>
              <a:rPr lang="en-US" sz="900" dirty="0" smtClean="0">
                <a:solidFill>
                  <a:schemeClr val="tx1"/>
                </a:solidFill>
              </a:rPr>
              <a:t>Power efficient ambient listening</a:t>
            </a:r>
          </a:p>
          <a:p>
            <a:pPr marL="457200" indent="-457200">
              <a:lnSpc>
                <a:spcPct val="100000"/>
              </a:lnSpc>
              <a:spcAft>
                <a:spcPts val="1200"/>
              </a:spcAft>
              <a:buFont typeface="Arial" panose="020B0604020202020204" pitchFamily="34" charset="0"/>
              <a:buChar char="•"/>
            </a:pPr>
            <a:r>
              <a:rPr lang="en-US" sz="900" dirty="0" smtClean="0">
                <a:solidFill>
                  <a:schemeClr val="tx1"/>
                </a:solidFill>
              </a:rPr>
              <a:t>Personalized training to your voice</a:t>
            </a:r>
          </a:p>
          <a:p>
            <a:pPr marL="457200" indent="-457200">
              <a:lnSpc>
                <a:spcPct val="100000"/>
              </a:lnSpc>
              <a:spcAft>
                <a:spcPts val="1200"/>
              </a:spcAft>
              <a:buFont typeface="Arial" panose="020B0604020202020204" pitchFamily="34" charset="0"/>
              <a:buChar char="•"/>
            </a:pPr>
            <a:r>
              <a:rPr lang="en-US" sz="900" dirty="0" smtClean="0">
                <a:solidFill>
                  <a:schemeClr val="tx1"/>
                </a:solidFill>
              </a:rPr>
              <a:t>Natural speech experience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84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What the</a:t>
            </a:r>
            <a:r>
              <a:rPr lang="en-US" b="1" baseline="0" dirty="0" smtClean="0"/>
              <a:t> audience should learn from this slide:</a:t>
            </a:r>
          </a:p>
          <a:p>
            <a:endParaRPr lang="en-US" baseline="0" dirty="0" smtClean="0"/>
          </a:p>
          <a:p>
            <a:r>
              <a:rPr lang="en-US" sz="1200" kern="1200" dirty="0" smtClean="0">
                <a:solidFill>
                  <a:schemeClr val="tx1"/>
                </a:solidFill>
                <a:effectLst/>
                <a:latin typeface="+mn-lt"/>
                <a:ea typeface="+mn-ea"/>
                <a:cs typeface="+mn-cs"/>
              </a:rPr>
              <a:t>The human technologies that make more personal computing a reality are in the Windows Core and available to developers and device manufactures in Windows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expect to see more personal computing in devices in all shapes and sizes with Windows 10</a:t>
            </a:r>
          </a:p>
          <a:p>
            <a:endParaRPr lang="en-US" baseline="0" dirty="0" smtClean="0"/>
          </a:p>
          <a:p>
            <a:r>
              <a:rPr lang="en-US" b="1" baseline="0" dirty="0" smtClean="0"/>
              <a:t>Suggested amount of time to present this slide:</a:t>
            </a:r>
          </a:p>
          <a:p>
            <a:endParaRPr lang="en-US" baseline="0" dirty="0" smtClean="0"/>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And now we’ll run a short video</a:t>
            </a:r>
            <a:r>
              <a:rPr lang="en-US" sz="1200" i="1" kern="1200" baseline="0" dirty="0" smtClean="0">
                <a:solidFill>
                  <a:schemeClr val="tx1"/>
                </a:solidFill>
                <a:effectLst/>
                <a:latin typeface="+mn-lt"/>
                <a:ea typeface="+mn-ea"/>
                <a:cs typeface="+mn-cs"/>
              </a:rPr>
              <a:t> on Windows Hello and Passport….</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891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smtClean="0"/>
              <a:t>What the</a:t>
            </a:r>
            <a:r>
              <a:rPr lang="en-US" b="1" baseline="0" dirty="0" smtClean="0"/>
              <a:t> audience should learn from this slide:</a:t>
            </a:r>
          </a:p>
          <a:p>
            <a:endParaRPr lang="en-US" baseline="0" dirty="0" smtClean="0"/>
          </a:p>
          <a:p>
            <a:r>
              <a:rPr lang="en-US" sz="1200" kern="1200" dirty="0" smtClean="0">
                <a:solidFill>
                  <a:schemeClr val="tx1"/>
                </a:solidFill>
                <a:effectLst/>
                <a:latin typeface="+mn-lt"/>
                <a:ea typeface="+mn-ea"/>
                <a:cs typeface="+mn-cs"/>
              </a:rPr>
              <a:t>The human technologies that make more personal computing a reality are in the Windows Core and available to developers and device manufactures in Windows 10</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expect to see more personal computing in devices in all shapes and sizes with Windows 10</a:t>
            </a:r>
          </a:p>
          <a:p>
            <a:endParaRPr lang="en-US" baseline="0" dirty="0" smtClean="0"/>
          </a:p>
          <a:p>
            <a:r>
              <a:rPr lang="en-US" b="1" baseline="0" dirty="0" smtClean="0"/>
              <a:t>Suggested amount of time to present this slide:</a:t>
            </a:r>
          </a:p>
          <a:p>
            <a:endParaRPr lang="en-US" baseline="0" dirty="0" smtClean="0"/>
          </a:p>
          <a:p>
            <a:r>
              <a:rPr lang="en-US" baseline="0" dirty="0" smtClean="0"/>
              <a:t>&lt;1 minute</a:t>
            </a:r>
          </a:p>
          <a:p>
            <a:endParaRPr lang="en-US" baseline="0" dirty="0" smtClean="0"/>
          </a:p>
          <a:p>
            <a:r>
              <a:rPr lang="en-US" b="1" baseline="0" dirty="0" smtClean="0"/>
              <a:t>Example script:</a:t>
            </a:r>
          </a:p>
          <a:p>
            <a:endParaRPr lang="en-US" dirty="0" smtClean="0"/>
          </a:p>
          <a:p>
            <a:r>
              <a:rPr lang="en-US" sz="1200" i="1" kern="1200" dirty="0" smtClean="0">
                <a:solidFill>
                  <a:schemeClr val="tx1"/>
                </a:solidFill>
                <a:effectLst/>
                <a:latin typeface="+mn-lt"/>
                <a:ea typeface="+mn-ea"/>
                <a:cs typeface="+mn-cs"/>
              </a:rPr>
              <a:t>“Windows 10 brings the technologies in more personal computing to the full breadth of Windows 10 devices.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As just one example, Cortana’s voice recognition and natural language interaction is found in devices as varied as Windows Phone, Xbox One, Surface, laptops and convertibles from our OEM partners, our giant Surface</a:t>
            </a:r>
            <a:r>
              <a:rPr lang="en-US" sz="1200" i="1" kern="1200" baseline="0" dirty="0" smtClean="0">
                <a:solidFill>
                  <a:schemeClr val="tx1"/>
                </a:solidFill>
                <a:effectLst/>
                <a:latin typeface="+mn-lt"/>
                <a:ea typeface="+mn-ea"/>
                <a:cs typeface="+mn-cs"/>
              </a:rPr>
              <a:t> Hub</a:t>
            </a:r>
            <a:r>
              <a:rPr lang="en-US" sz="1200" i="1" kern="1200" dirty="0" smtClean="0">
                <a:solidFill>
                  <a:schemeClr val="tx1"/>
                </a:solidFill>
                <a:effectLst/>
                <a:latin typeface="+mn-lt"/>
                <a:ea typeface="+mn-ea"/>
                <a:cs typeface="+mn-cs"/>
              </a:rPr>
              <a:t> screens, the Microsoft Band, and HoloLens. And regardless of which device you’re using, Cortana knows to pick up your conversation just where you left off when you were last talking.</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All Windows 10 devices share the Windows Core, and they all run Windows 10 UWP apps. For developers, there’s a single Windows store, so their app experiences can be fully mobile across all the devices users have, powered by the more personal computing found in Windows 10.</a:t>
            </a:r>
          </a:p>
          <a:p>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We’ll share a bit more detail on the </a:t>
            </a:r>
            <a:r>
              <a:rPr lang="en-US" sz="1200" i="1" kern="1200" dirty="0" err="1" smtClean="0">
                <a:solidFill>
                  <a:schemeClr val="tx1"/>
                </a:solidFill>
                <a:effectLst/>
                <a:latin typeface="+mn-lt"/>
                <a:ea typeface="+mn-ea"/>
                <a:cs typeface="+mn-cs"/>
              </a:rPr>
              <a:t>Micosoft</a:t>
            </a:r>
            <a:r>
              <a:rPr lang="en-US" sz="1200" i="1" kern="1200" dirty="0" smtClean="0">
                <a:solidFill>
                  <a:schemeClr val="tx1"/>
                </a:solidFill>
                <a:effectLst/>
                <a:latin typeface="+mn-lt"/>
                <a:ea typeface="+mn-ea"/>
                <a:cs typeface="+mn-cs"/>
              </a:rPr>
              <a:t> Surface Hub,</a:t>
            </a:r>
            <a:r>
              <a:rPr lang="en-US" sz="1200" i="1" kern="1200" baseline="0" dirty="0" smtClean="0">
                <a:solidFill>
                  <a:schemeClr val="tx1"/>
                </a:solidFill>
                <a:effectLst/>
                <a:latin typeface="+mn-lt"/>
                <a:ea typeface="+mn-ea"/>
                <a:cs typeface="+mn-cs"/>
              </a:rPr>
              <a:t> Kinect for Windows, and HoloLens.</a:t>
            </a:r>
            <a:endParaRPr lang="en-US" sz="1200" i="1"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24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27204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368276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C26242-83F5-4F65-A4D3-D4EB511ECF71}"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600770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8/12/2015 3:02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059962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8/12/2015 3:02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22104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AAA726-9D5F-4918-AD8D-D438F1DE38B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8/12/2015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6494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03DBE9D-D0A4-483B-B5AE-06D45A7A0D6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8/12/2015 3:08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206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8414118"/>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53572037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792557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203253289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05210767"/>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03127797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2560543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9986279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46448595"/>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5293286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1278130"/>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1594876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57567404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95395283"/>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59621580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77804865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419592360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113736014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23090952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205972582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069093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019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172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5585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029262"/>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7483746"/>
      </p:ext>
    </p:extLst>
  </p:cSld>
  <p:clrMapOvr>
    <a:masterClrMapping/>
  </p:clrMapOvr>
  <p:timing>
    <p:tnLst>
      <p:par>
        <p:cTn id="1" dur="indefinite" restart="never" nodeType="tmRoot"/>
      </p:par>
    </p:tnLst>
  </p:timing>
  <p:hf hdr="0"/>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09319935"/>
      </p:ext>
    </p:extLst>
  </p:cSld>
  <p:clrMapOvr>
    <a:masterClrMapping/>
  </p:clrMapOvr>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70958420"/>
      </p:ext>
    </p:extLst>
  </p:cSld>
  <p:clrMapOvr>
    <a:masterClrMapping/>
  </p:clrMapOvr>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519407425"/>
      </p:ext>
    </p:extLst>
  </p:cSld>
  <p:clrMapOvr>
    <a:masterClrMapping/>
  </p:clrMapOvr>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7743736"/>
      </p:ext>
    </p:extLst>
  </p:cSld>
  <p:clrMapOvr>
    <a:masterClrMapping/>
  </p:clrMapOvr>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9292604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68881281"/>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9350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68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8/12/2015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36749996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719590763"/>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52031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212337651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623457259"/>
      </p:ext>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3783509758"/>
      </p:ext>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9386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684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65111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107545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388152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7034523"/>
      </p:ext>
    </p:extLst>
  </p:cSld>
  <p:clrMapOvr>
    <a:masterClrMapping/>
  </p:clrMapOvr>
  <p:timing>
    <p:tnLst>
      <p:par>
        <p:cTn id="1" dur="indefinite" restart="never" nodeType="tmRoot"/>
      </p:par>
    </p:tnLst>
  </p:timing>
  <p:hf hdr="0"/>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278671925"/>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976438145"/>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4996970"/>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890509159"/>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90339393"/>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4223037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29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8/12/2015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77009102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84981501"/>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166184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77604725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362536029"/>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1531971725"/>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Xbox Title">
    <p:bg>
      <p:bgPr>
        <a:solidFill>
          <a:schemeClr val="tx1"/>
        </a:solidFill>
        <a:effectLst/>
      </p:bgPr>
    </p:bg>
    <p:spTree>
      <p:nvGrpSpPr>
        <p:cNvPr id="1" name=""/>
        <p:cNvGrpSpPr/>
        <p:nvPr/>
      </p:nvGrpSpPr>
      <p:grpSpPr>
        <a:xfrm>
          <a:off x="0" y="0"/>
          <a:ext cx="0" cy="0"/>
          <a:chOff x="0" y="0"/>
          <a:chExt cx="0" cy="0"/>
        </a:xfrm>
      </p:grpSpPr>
      <p:sp>
        <p:nvSpPr>
          <p:cNvPr id="3" name="Rectangle 2"/>
          <p:cNvSpPr/>
          <p:nvPr userDrawn="1"/>
        </p:nvSpPr>
        <p:spPr>
          <a:xfrm>
            <a:off x="0" y="6752"/>
            <a:ext cx="12192000" cy="6858000"/>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39659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ntent_White">
    <p:spTree>
      <p:nvGrpSpPr>
        <p:cNvPr id="1" name=""/>
        <p:cNvGrpSpPr/>
        <p:nvPr/>
      </p:nvGrpSpPr>
      <p:grpSpPr>
        <a:xfrm>
          <a:off x="0" y="0"/>
          <a:ext cx="0" cy="0"/>
          <a:chOff x="0" y="0"/>
          <a:chExt cx="0" cy="0"/>
        </a:xfrm>
      </p:grpSpPr>
      <p:sp>
        <p:nvSpPr>
          <p:cNvPr id="7" name="Rectangle 6"/>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p>
        </p:txBody>
      </p:sp>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chemeClr val="accent4">
                    <a:lumMod val="50000"/>
                    <a:alpha val="99000"/>
                  </a:schemeClr>
                </a:solidFill>
                <a:effectLst/>
                <a:latin typeface="Segoe UI Light" panose="020B0502040204020203" pitchFamily="34" charset="0"/>
                <a:ea typeface="+mn-ea"/>
                <a:cs typeface="Segoe UI Light" panose="020B0502040204020203" pitchFamily="34" charset="0"/>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521393" y="1188720"/>
            <a:ext cx="11149441" cy="5029200"/>
          </a:xfrm>
          <a:prstGeom prst="rect">
            <a:avLst/>
          </a:prstGeom>
        </p:spPr>
        <p:txBody>
          <a:bodyPr lIns="0" tIns="46573" rIns="0" bIns="46573"/>
          <a:lstStyle>
            <a:lvl1pPr>
              <a:defRPr spc="0">
                <a:solidFill>
                  <a:schemeClr val="tx1">
                    <a:lumMod val="65000"/>
                    <a:lumOff val="35000"/>
                    <a:alpha val="99000"/>
                  </a:schemeClr>
                </a:solidFill>
                <a:latin typeface="+mn-lt"/>
              </a:defRPr>
            </a:lvl1pPr>
            <a:lvl2pPr>
              <a:defRPr>
                <a:solidFill>
                  <a:schemeClr val="tx1">
                    <a:lumMod val="65000"/>
                    <a:lumOff val="35000"/>
                    <a:alpha val="99000"/>
                  </a:schemeClr>
                </a:solidFill>
                <a:latin typeface="+mn-lt"/>
              </a:defRPr>
            </a:lvl2pPr>
            <a:lvl3pPr>
              <a:defRPr>
                <a:solidFill>
                  <a:schemeClr val="tx1">
                    <a:lumMod val="65000"/>
                    <a:lumOff val="35000"/>
                    <a:alpha val="99000"/>
                  </a:schemeClr>
                </a:solidFill>
                <a:latin typeface="+mn-lt"/>
              </a:defRPr>
            </a:lvl3pPr>
            <a:lvl4pPr>
              <a:defRPr>
                <a:solidFill>
                  <a:schemeClr val="tx1">
                    <a:lumMod val="65000"/>
                    <a:lumOff val="35000"/>
                    <a:alpha val="99000"/>
                  </a:schemeClr>
                </a:solidFill>
                <a:latin typeface="+mn-lt"/>
              </a:defRPr>
            </a:lvl4pPr>
            <a:lvl5pPr>
              <a:defRPr>
                <a:solidFill>
                  <a:schemeClr val="tx1">
                    <a:lumMod val="65000"/>
                    <a:lumOff val="35000"/>
                    <a:alpha val="99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TextBox 5"/>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94780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CONFIDENTIAL">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8" name="Title 1"/>
          <p:cNvSpPr txBox="1">
            <a:spLocks/>
          </p:cNvSpPr>
          <p:nvPr userDrawn="1"/>
        </p:nvSpPr>
        <p:spPr>
          <a:xfrm>
            <a:off x="3677648" y="3278205"/>
            <a:ext cx="4836783" cy="777240"/>
          </a:xfrm>
          <a:prstGeom prst="rect">
            <a:avLst/>
          </a:prstGeom>
          <a:ln w="19050">
            <a:noFill/>
          </a:ln>
        </p:spPr>
        <p:txBody>
          <a:bodyPr lIns="91285" tIns="73028" rIns="91285" bIns="45645" anchor="ctr"/>
          <a:lstStyle>
            <a:lvl1pPr algn="ctr" defTabSz="914211" rtl="0" eaLnBrk="1" latinLnBrk="0" hangingPunct="1">
              <a:lnSpc>
                <a:spcPct val="90000"/>
              </a:lnSpc>
              <a:spcBef>
                <a:spcPct val="0"/>
              </a:spcBef>
              <a:buNone/>
              <a:defRPr lang="en-US" sz="4800" b="1" kern="0" cap="none" spc="100" baseline="0">
                <a:ln w="3175">
                  <a:noFill/>
                </a:ln>
                <a:solidFill>
                  <a:schemeClr val="bg1">
                    <a:alpha val="99000"/>
                  </a:schemeClr>
                </a:solidFill>
                <a:effectLst/>
                <a:latin typeface="+mj-lt"/>
                <a:ea typeface="+mn-ea"/>
                <a:cs typeface="Arial" charset="0"/>
              </a:defRPr>
            </a:lvl1pPr>
          </a:lstStyle>
          <a:p>
            <a:pPr marL="0" marR="0" lvl="0" indent="0" algn="ctr" defTabSz="914211" rtl="0" eaLnBrk="1" fontAlgn="auto" latinLnBrk="0" hangingPunct="1">
              <a:lnSpc>
                <a:spcPct val="90000"/>
              </a:lnSpc>
              <a:spcBef>
                <a:spcPct val="0"/>
              </a:spcBef>
              <a:spcAft>
                <a:spcPts val="0"/>
              </a:spcAft>
              <a:buClrTx/>
              <a:buSzTx/>
              <a:buFontTx/>
              <a:buNone/>
              <a:tabLst/>
              <a:defRPr/>
            </a:pPr>
            <a:r>
              <a:rPr kumimoji="0" lang="en-US" sz="4704" b="1" i="0" u="none" strike="noStrike" kern="0" cap="none" spc="100" normalizeH="0" baseline="0" noProof="0" dirty="0" smtClean="0">
                <a:ln w="3175">
                  <a:noFill/>
                </a:ln>
                <a:solidFill>
                  <a:prstClr val="white">
                    <a:lumMod val="75000"/>
                    <a:alpha val="99000"/>
                  </a:prstClr>
                </a:solidFill>
                <a:effectLst/>
                <a:uLnTx/>
                <a:uFillTx/>
                <a:latin typeface="Segoe UI Light"/>
                <a:ea typeface="+mn-ea"/>
                <a:cs typeface="Arial" charset="0"/>
              </a:rPr>
              <a:t>confidential</a:t>
            </a:r>
            <a:endParaRPr kumimoji="0" lang="en-US" sz="4704" b="1" i="0" u="none" strike="noStrike" kern="0" cap="none" spc="100" normalizeH="0" baseline="0" noProof="0" dirty="0">
              <a:ln w="3175">
                <a:noFill/>
              </a:ln>
              <a:solidFill>
                <a:prstClr val="white">
                  <a:lumMod val="75000"/>
                  <a:alpha val="99000"/>
                </a:prstClr>
              </a:solidFill>
              <a:effectLst/>
              <a:uLnTx/>
              <a:uFillTx/>
              <a:latin typeface="Segoe UI Light"/>
              <a:ea typeface="+mn-ea"/>
              <a:cs typeface="Arial" charset="0"/>
            </a:endParaRPr>
          </a:p>
        </p:txBody>
      </p:sp>
    </p:spTree>
    <p:extLst>
      <p:ext uri="{BB962C8B-B14F-4D97-AF65-F5344CB8AC3E}">
        <p14:creationId xmlns:p14="http://schemas.microsoft.com/office/powerpoint/2010/main" val="34361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_Only_White">
    <p:spTree>
      <p:nvGrpSpPr>
        <p:cNvPr id="1" name=""/>
        <p:cNvGrpSpPr/>
        <p:nvPr/>
      </p:nvGrpSpPr>
      <p:grpSpPr>
        <a:xfrm>
          <a:off x="0" y="0"/>
          <a:ext cx="0" cy="0"/>
          <a:chOff x="0" y="0"/>
          <a:chExt cx="0" cy="0"/>
        </a:xfrm>
      </p:grpSpPr>
      <p:sp>
        <p:nvSpPr>
          <p:cNvPr id="2" name="Title 1"/>
          <p:cNvSpPr>
            <a:spLocks noGrp="1"/>
          </p:cNvSpPr>
          <p:nvPr>
            <p:ph type="title"/>
          </p:nvPr>
        </p:nvSpPr>
        <p:spPr>
          <a:xfrm>
            <a:off x="517379" y="388454"/>
            <a:ext cx="11153786" cy="553998"/>
          </a:xfrm>
          <a:prstGeom prst="rect">
            <a:avLst/>
          </a:prstGeom>
        </p:spPr>
        <p:txBody>
          <a:bodyPr lIns="0" tIns="46573" rIns="93140" bIns="46573"/>
          <a:lstStyle>
            <a:lvl1pPr>
              <a:defRPr lang="en-US" sz="4018" b="0" kern="1200" cap="none" spc="-100" baseline="0" dirty="0">
                <a:ln w="3175">
                  <a:noFill/>
                </a:ln>
                <a:solidFill>
                  <a:srgbClr val="4D2C8D"/>
                </a:solidFill>
                <a:effectLst/>
                <a:latin typeface="Segoe UI Semilight" panose="020B0402040204020203" pitchFamily="34" charset="0"/>
                <a:ea typeface="+mn-ea"/>
                <a:cs typeface="Segoe UI Semilight" panose="020B0402040204020203" pitchFamily="34" charset="0"/>
              </a:defRPr>
            </a:lvl1pPr>
          </a:lstStyle>
          <a:p>
            <a:r>
              <a:rPr lang="en-US" dirty="0" smtClean="0"/>
              <a:t>Click to edit Master title style</a:t>
            </a:r>
            <a:endParaRPr lang="en-US" dirty="0"/>
          </a:p>
        </p:txBody>
      </p:sp>
      <p:sp>
        <p:nvSpPr>
          <p:cNvPr id="10" name="TextBox 9"/>
          <p:cNvSpPr txBox="1"/>
          <p:nvPr userDrawn="1"/>
        </p:nvSpPr>
        <p:spPr>
          <a:xfrm>
            <a:off x="11861570" y="6557417"/>
            <a:ext cx="1021758" cy="135743"/>
          </a:xfrm>
          <a:prstGeom prst="rect">
            <a:avLst/>
          </a:prstGeom>
          <a:noFill/>
        </p:spPr>
        <p:txBody>
          <a:bodyPr wrap="square" lIns="0" tIns="0" rIns="0" bIns="0" rtlCol="0">
            <a:spAutoFit/>
          </a:bodyPr>
          <a:lstStyle/>
          <a:p>
            <a:pPr marL="0" marR="0" lvl="0" indent="0" algn="l" defTabSz="912597" rtl="0" eaLnBrk="1" fontAlgn="auto" latinLnBrk="0" hangingPunct="1">
              <a:lnSpc>
                <a:spcPct val="100000"/>
              </a:lnSpc>
              <a:spcBef>
                <a:spcPts val="0"/>
              </a:spcBef>
              <a:spcAft>
                <a:spcPts val="0"/>
              </a:spcAft>
              <a:buClrTx/>
              <a:buSzTx/>
              <a:buFontTx/>
              <a:buNone/>
              <a:tabLst/>
              <a:defRPr/>
            </a:pPr>
            <a:fld id="{D1FDF147-A34E-4605-92D6-A58348E56B3A}" type="slidenum">
              <a:rPr kumimoji="0" lang="en-US" sz="882" b="0" i="0" u="none" strike="noStrike" kern="1200" cap="none" spc="0" normalizeH="0" baseline="0" noProof="0">
                <a:ln>
                  <a:noFill/>
                </a:ln>
                <a:solidFill>
                  <a:srgbClr val="FFFFFF">
                    <a:alpha val="99000"/>
                  </a:srgbClr>
                </a:solidFill>
                <a:effectLst/>
                <a:uLnTx/>
                <a:uFillTx/>
                <a:latin typeface="Segoe UI"/>
                <a:ea typeface="+mn-ea"/>
                <a:cs typeface="+mn-cs"/>
              </a:rPr>
              <a:pPr marL="0" marR="0" lvl="0" indent="0" algn="l" defTabSz="912597" rtl="0" eaLnBrk="1" fontAlgn="auto" latinLnBrk="0" hangingPunct="1">
                <a:lnSpc>
                  <a:spcPct val="100000"/>
                </a:lnSpc>
                <a:spcBef>
                  <a:spcPts val="0"/>
                </a:spcBef>
                <a:spcAft>
                  <a:spcPts val="0"/>
                </a:spcAft>
                <a:buClrTx/>
                <a:buSzTx/>
                <a:buFontTx/>
                <a:buNone/>
                <a:tabLst/>
                <a:defRPr/>
              </a:pPr>
              <a:t>‹#›</a:t>
            </a:fld>
            <a:endParaRPr kumimoji="0" lang="en-US" sz="882" b="0" i="0" u="none" strike="noStrike" kern="1200" cap="none" spc="0" normalizeH="0" baseline="0" noProof="0" dirty="0">
              <a:ln>
                <a:noFill/>
              </a:ln>
              <a:solidFill>
                <a:srgbClr val="FFFFFF">
                  <a:alpha val="99000"/>
                </a:srgbClr>
              </a:solidFill>
              <a:effectLst/>
              <a:uLnTx/>
              <a:uFillTx/>
              <a:latin typeface="Segoe UI"/>
              <a:ea typeface="+mn-ea"/>
              <a:cs typeface="+mn-cs"/>
            </a:endParaRPr>
          </a:p>
        </p:txBody>
      </p:sp>
      <p:sp>
        <p:nvSpPr>
          <p:cNvPr id="6" name="Rectangle 5"/>
          <p:cNvSpPr/>
          <p:nvPr userDrawn="1"/>
        </p:nvSpPr>
        <p:spPr>
          <a:xfrm rot="10800000" flipV="1">
            <a:off x="50" y="6392422"/>
            <a:ext cx="12192002" cy="465578"/>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lIns="91285" tIns="45645" rIns="91285" bIns="45645" rtlCol="0" anchor="ctr"/>
          <a:lstStyle/>
          <a:p>
            <a:pPr marL="0" marR="0" lvl="0" indent="0" algn="l" defTabSz="912597" rtl="0" eaLnBrk="1" fontAlgn="auto" latinLnBrk="0" hangingPunct="1">
              <a:lnSpc>
                <a:spcPct val="100000"/>
              </a:lnSpc>
              <a:spcBef>
                <a:spcPts val="0"/>
              </a:spcBef>
              <a:spcAft>
                <a:spcPts val="0"/>
              </a:spcAft>
              <a:buClrTx/>
              <a:buSzTx/>
              <a:buFontTx/>
              <a:buNone/>
              <a:tabLst/>
              <a:defRPr/>
            </a:pPr>
            <a:r>
              <a:rPr kumimoji="0" lang="en-US" sz="1764" b="0" i="0" u="none" strike="noStrike" kern="1200" cap="none" spc="0" normalizeH="0" baseline="0" noProof="0" dirty="0" smtClean="0">
                <a:ln>
                  <a:noFill/>
                </a:ln>
                <a:solidFill>
                  <a:srgbClr val="FFFFFF"/>
                </a:solidFill>
                <a:effectLst/>
                <a:uLnTx/>
                <a:uFillTx/>
                <a:latin typeface="Segoe UI"/>
                <a:ea typeface="+mn-ea"/>
                <a:cs typeface="+mn-cs"/>
              </a:rPr>
              <a:t>   More Personal Computing</a:t>
            </a:r>
            <a:endParaRPr kumimoji="0" lang="en-US" sz="1764"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Box 4"/>
          <p:cNvSpPr txBox="1"/>
          <p:nvPr userDrawn="1"/>
        </p:nvSpPr>
        <p:spPr>
          <a:xfrm>
            <a:off x="10324948" y="6541109"/>
            <a:ext cx="1386598"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spTree>
    <p:extLst>
      <p:ext uri="{BB962C8B-B14F-4D97-AF65-F5344CB8AC3E}">
        <p14:creationId xmlns:p14="http://schemas.microsoft.com/office/powerpoint/2010/main" val="28603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376804"/>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Rectangle 6"/>
          <p:cNvSpPr/>
          <p:nvPr userDrawn="1"/>
        </p:nvSpPr>
        <p:spPr>
          <a:xfrm>
            <a:off x="0" y="0"/>
            <a:ext cx="12192000" cy="7385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r="15608" b="18519"/>
          <a:stretch/>
        </p:blipFill>
        <p:spPr>
          <a:xfrm>
            <a:off x="10159013" y="12957"/>
            <a:ext cx="2032987" cy="725599"/>
          </a:xfrm>
          <a:prstGeom prst="rect">
            <a:avLst/>
          </a:prstGeom>
        </p:spPr>
      </p:pic>
      <p:sp>
        <p:nvSpPr>
          <p:cNvPr id="8" name="Rectangle 7"/>
          <p:cNvSpPr/>
          <p:nvPr userDrawn="1"/>
        </p:nvSpPr>
        <p:spPr>
          <a:xfrm>
            <a:off x="1" y="0"/>
            <a:ext cx="12180276" cy="7385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a:ln>
                <a:noFill/>
              </a:ln>
              <a:solidFill>
                <a:prstClr val="black"/>
              </a:solidFill>
              <a:effectLst/>
              <a:uLnTx/>
              <a:uFillTx/>
              <a:latin typeface="Segoe UI"/>
              <a:ea typeface="+mn-ea"/>
              <a:cs typeface="+mn-cs"/>
            </a:endParaRPr>
          </a:p>
        </p:txBody>
      </p:sp>
      <p:sp>
        <p:nvSpPr>
          <p:cNvPr id="11" name="Content Placeholder 2"/>
          <p:cNvSpPr>
            <a:spLocks noGrp="1"/>
          </p:cNvSpPr>
          <p:nvPr>
            <p:ph idx="1"/>
          </p:nvPr>
        </p:nvSpPr>
        <p:spPr>
          <a:xfrm>
            <a:off x="510441" y="1083077"/>
            <a:ext cx="11208083" cy="5038324"/>
          </a:xfrm>
          <a:prstGeom prst="rect">
            <a:avLst/>
          </a:prstGeom>
        </p:spPr>
        <p:txBody>
          <a:bodyPr/>
          <a:lstStyle>
            <a:lvl1pPr>
              <a:defRPr sz="2400">
                <a:solidFill>
                  <a:schemeClr val="tx1"/>
                </a:solidFill>
                <a:latin typeface="Segoe UI" panose="020B0502040204020203" pitchFamily="34" charset="0"/>
                <a:cs typeface="Segoe UI" panose="020B0502040204020203" pitchFamily="34" charset="0"/>
              </a:defRPr>
            </a:lvl1pPr>
            <a:lvl2pPr>
              <a:defRPr sz="2400">
                <a:solidFill>
                  <a:schemeClr val="tx1"/>
                </a:solidFill>
                <a:latin typeface="Segoe UI" panose="020B0502040204020203" pitchFamily="34" charset="0"/>
                <a:cs typeface="Segoe UI" panose="020B0502040204020203" pitchFamily="34" charset="0"/>
              </a:defRPr>
            </a:lvl2pPr>
            <a:lvl3pPr>
              <a:defRPr sz="2400">
                <a:solidFill>
                  <a:schemeClr val="tx1"/>
                </a:solidFill>
                <a:latin typeface="Segoe UI" panose="020B0502040204020203" pitchFamily="34" charset="0"/>
                <a:cs typeface="Segoe UI" panose="020B0502040204020203" pitchFamily="34" charset="0"/>
              </a:defRPr>
            </a:lvl3pPr>
            <a:lvl4pPr>
              <a:defRPr sz="2400">
                <a:solidFill>
                  <a:schemeClr val="tx1"/>
                </a:solidFill>
                <a:latin typeface="Segoe UI" panose="020B0502040204020203" pitchFamily="34" charset="0"/>
                <a:cs typeface="Segoe UI" panose="020B0502040204020203" pitchFamily="34" charset="0"/>
              </a:defRPr>
            </a:lvl4pPr>
            <a:lvl5pPr>
              <a:defRPr sz="2400">
                <a:solidFill>
                  <a:schemeClr val="tx1"/>
                </a:solidFill>
                <a:latin typeface="Segoe UI" panose="020B0502040204020203" pitchFamily="34" charset="0"/>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510441" y="158965"/>
            <a:ext cx="11208083" cy="398737"/>
          </a:xfrm>
          <a:prstGeom prst="rect">
            <a:avLst/>
          </a:prstGeom>
        </p:spPr>
        <p:txBody>
          <a:bodyPr/>
          <a:lstStyle>
            <a:lvl1pPr marL="0" indent="0">
              <a:buFont typeface="Wingdings" panose="05000000000000000000" pitchFamily="2" charset="2"/>
              <a:buNone/>
              <a:defRPr sz="2400" b="0" spc="0">
                <a:solidFill>
                  <a:schemeClr val="bg1"/>
                </a:solidFill>
                <a:latin typeface="Segoe UI Semibold" panose="020B0702040204020203" pitchFamily="34" charset="0"/>
                <a:cs typeface="Segoe UI Semibold" panose="020B0702040204020203"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277028"/>
      </p:ext>
    </p:extLst>
  </p:cSld>
  <p:clrMapOvr>
    <a:masterClrMapping/>
  </p:clrMapOvr>
  <p:timing>
    <p:tnLst>
      <p:par>
        <p:cTn id="1" dur="indefinite" restart="never" nodeType="tmRoot"/>
      </p:par>
    </p:tnLst>
  </p:timing>
  <p:hf hdr="0"/>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191057672"/>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3629316551"/>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2921250343"/>
      </p:ext>
    </p:extLst>
  </p:cSld>
  <p:clrMapOvr>
    <a:masterClrMapping/>
  </p:clrMapOvr>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4225456803"/>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329" y="10054"/>
            <a:ext cx="3853071" cy="569153"/>
          </a:xfrm>
          <a:prstGeom prst="rect">
            <a:avLst/>
          </a:prstGeom>
        </p:spPr>
        <p:txBody>
          <a:bodyPr>
            <a:normAutofit/>
          </a:bodyPr>
          <a:lstStyle>
            <a:lvl1pPr>
              <a:defRPr sz="2800">
                <a:latin typeface="Segoe UI Semibold" panose="020B0702040204020203" pitchFamily="34" charset="0"/>
                <a:cs typeface="Segoe UI Semibold" panose="020B0702040204020203" pitchFamily="34" charset="0"/>
              </a:defRPr>
            </a:lvl1pPr>
          </a:lstStyle>
          <a:p>
            <a:r>
              <a:rPr lang="en-US" dirty="0" smtClean="0"/>
              <a:t>&lt;Click to edit Title&gt;</a:t>
            </a:r>
            <a:endParaRPr lang="en-US" dirty="0"/>
          </a:p>
        </p:txBody>
      </p:sp>
      <p:sp>
        <p:nvSpPr>
          <p:cNvPr id="3" name="Content Placeholder 2"/>
          <p:cNvSpPr>
            <a:spLocks noGrp="1"/>
          </p:cNvSpPr>
          <p:nvPr>
            <p:ph idx="1" hasCustomPrompt="1"/>
          </p:nvPr>
        </p:nvSpPr>
        <p:spPr>
          <a:xfrm>
            <a:off x="490329" y="1331563"/>
            <a:ext cx="10515600" cy="4351338"/>
          </a:xfrm>
          <a:prstGeom prst="rect">
            <a:avLst/>
          </a:prstGeo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
          <a:stretch>
            <a:fillRect/>
          </a:stretch>
        </p:blipFill>
        <p:spPr>
          <a:xfrm>
            <a:off x="-29817" y="563814"/>
            <a:ext cx="12261574" cy="47834"/>
          </a:xfrm>
          <a:prstGeom prst="rect">
            <a:avLst/>
          </a:prstGeom>
        </p:spPr>
      </p:pic>
      <p:sp>
        <p:nvSpPr>
          <p:cNvPr id="9" name="Footer Placeholder 1"/>
          <p:cNvSpPr txBox="1">
            <a:spLocks/>
          </p:cNvSpPr>
          <p:nvPr userDrawn="1"/>
        </p:nvSpPr>
        <p:spPr>
          <a:xfrm>
            <a:off x="-371132" y="6611934"/>
            <a:ext cx="1722921" cy="36387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rPr>
              <a:t>Microsoft Confidential</a:t>
            </a:r>
            <a:endParaRPr kumimoji="0" lang="en-US" sz="600" b="0" i="0" u="none" strike="noStrike" kern="1200" cap="none" spc="0" normalizeH="0" baseline="0" noProof="0" dirty="0">
              <a:ln>
                <a:noFill/>
              </a:ln>
              <a:solidFill>
                <a:srgbClr val="000000">
                  <a:lumMod val="50000"/>
                  <a:lumOff val="50000"/>
                </a:srgbClr>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Slide Number Placeholder 3"/>
          <p:cNvSpPr txBox="1">
            <a:spLocks/>
          </p:cNvSpPr>
          <p:nvPr userDrawn="1"/>
        </p:nvSpPr>
        <p:spPr>
          <a:xfrm>
            <a:off x="11403801" y="6611934"/>
            <a:ext cx="436861" cy="144625"/>
          </a:xfrm>
          <a:prstGeom prst="rect">
            <a:avLst/>
          </a:prstGeom>
        </p:spPr>
        <p:txBody>
          <a:bodyPr vert="horz" lIns="91333" tIns="45667" rIns="91333" bIns="45667" rtlCol="0" anchor="ctr"/>
          <a:lstStyle>
            <a:defPPr>
              <a:defRPr lang="en-US"/>
            </a:defPPr>
            <a:lvl1pPr marL="0" algn="r" defTabSz="913336" rtl="0" eaLnBrk="1" latinLnBrk="0" hangingPunct="1">
              <a:defRPr sz="1000" kern="1200">
                <a:solidFill>
                  <a:schemeClr val="tx2">
                    <a:lumMod val="40000"/>
                    <a:lumOff val="60000"/>
                  </a:schemeClr>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5" algn="l" defTabSz="913336" rtl="0" eaLnBrk="1" latinLnBrk="0" hangingPunct="1">
              <a:defRPr sz="1800" kern="1200">
                <a:solidFill>
                  <a:schemeClr val="tx1"/>
                </a:solidFill>
                <a:latin typeface="+mn-lt"/>
                <a:ea typeface="+mn-ea"/>
                <a:cs typeface="+mn-cs"/>
              </a:defRPr>
            </a:lvl4pPr>
            <a:lvl5pPr marL="1826673" algn="l" defTabSz="913336" rtl="0" eaLnBrk="1" latinLnBrk="0" hangingPunct="1">
              <a:defRPr sz="1800" kern="1200">
                <a:solidFill>
                  <a:schemeClr val="tx1"/>
                </a:solidFill>
                <a:latin typeface="+mn-lt"/>
                <a:ea typeface="+mn-ea"/>
                <a:cs typeface="+mn-cs"/>
              </a:defRPr>
            </a:lvl5pPr>
            <a:lvl6pPr marL="2283341" algn="l" defTabSz="913336" rtl="0" eaLnBrk="1" latinLnBrk="0" hangingPunct="1">
              <a:defRPr sz="1800" kern="1200">
                <a:solidFill>
                  <a:schemeClr val="tx1"/>
                </a:solidFill>
                <a:latin typeface="+mn-lt"/>
                <a:ea typeface="+mn-ea"/>
                <a:cs typeface="+mn-cs"/>
              </a:defRPr>
            </a:lvl6pPr>
            <a:lvl7pPr marL="2740008" algn="l" defTabSz="913336" rtl="0" eaLnBrk="1" latinLnBrk="0" hangingPunct="1">
              <a:defRPr sz="1800" kern="1200">
                <a:solidFill>
                  <a:schemeClr val="tx1"/>
                </a:solidFill>
                <a:latin typeface="+mn-lt"/>
                <a:ea typeface="+mn-ea"/>
                <a:cs typeface="+mn-cs"/>
              </a:defRPr>
            </a:lvl7pPr>
            <a:lvl8pPr marL="3196677" algn="l" defTabSz="913336" rtl="0" eaLnBrk="1" latinLnBrk="0" hangingPunct="1">
              <a:defRPr sz="1800" kern="1200">
                <a:solidFill>
                  <a:schemeClr val="tx1"/>
                </a:solidFill>
                <a:latin typeface="+mn-lt"/>
                <a:ea typeface="+mn-ea"/>
                <a:cs typeface="+mn-cs"/>
              </a:defRPr>
            </a:lvl8pPr>
            <a:lvl9pPr marL="3653344" algn="l" defTabSz="913336" rtl="0" eaLnBrk="1" latinLnBrk="0" hangingPunct="1">
              <a:defRPr sz="1800" kern="1200">
                <a:solidFill>
                  <a:schemeClr val="tx1"/>
                </a:solidFill>
                <a:latin typeface="+mn-lt"/>
                <a:ea typeface="+mn-ea"/>
                <a:cs typeface="+mn-cs"/>
              </a:defRPr>
            </a:lvl9pPr>
          </a:lstStyle>
          <a:p>
            <a:pPr marL="0" marR="0" lvl="0" indent="0" algn="r" defTabSz="913336" rtl="0" eaLnBrk="1" fontAlgn="auto" latinLnBrk="0" hangingPunct="1">
              <a:lnSpc>
                <a:spcPct val="100000"/>
              </a:lnSpc>
              <a:spcBef>
                <a:spcPts val="0"/>
              </a:spcBef>
              <a:spcAft>
                <a:spcPts val="0"/>
              </a:spcAft>
              <a:buClrTx/>
              <a:buSzTx/>
              <a:buFontTx/>
              <a:buNone/>
              <a:tabLst/>
              <a:defRPr/>
            </a:pPr>
            <a:fld id="{C4D3BFBC-B080-4E5A-9FD3-5849808C7C48}" type="slidenum">
              <a:rPr kumimoji="0" lang="en-US" sz="1200" b="0" i="0" u="none" strike="noStrike" kern="1200" cap="none" spc="0" normalizeH="0" baseline="0" noProof="0" smtClean="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rPr>
              <a:pPr marL="0" marR="0" lvl="0" indent="0" algn="r" defTabSz="913336"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3D3D3D">
                  <a:lumMod val="40000"/>
                  <a:lumOff val="60000"/>
                </a:srgbClr>
              </a:solidFill>
              <a:effectLst/>
              <a:uLnTx/>
              <a:uFillTx/>
              <a:latin typeface="Segoe UI" panose="020B0502040204020203" pitchFamily="34" charset="0"/>
              <a:ea typeface="+mn-ea"/>
              <a:cs typeface="Segoe UI" panose="020B0502040204020203" pitchFamily="34" charset="0"/>
            </a:endParaRPr>
          </a:p>
        </p:txBody>
      </p:sp>
      <p:sp>
        <p:nvSpPr>
          <p:cNvPr id="14" name="Text Placeholder 13"/>
          <p:cNvSpPr>
            <a:spLocks noGrp="1"/>
          </p:cNvSpPr>
          <p:nvPr>
            <p:ph type="body" sz="quarter" idx="10" hasCustomPrompt="1"/>
          </p:nvPr>
        </p:nvSpPr>
        <p:spPr>
          <a:xfrm>
            <a:off x="10081659" y="115043"/>
            <a:ext cx="1848540" cy="402110"/>
          </a:xfrm>
          <a:prstGeom prst="rect">
            <a:avLst/>
          </a:prstGeom>
        </p:spPr>
        <p:txBody>
          <a:bodyPr>
            <a:normAutofit/>
          </a:bodyPr>
          <a:lstStyle>
            <a:lvl1pPr marL="0" indent="0">
              <a:buNone/>
              <a:defRPr sz="2000">
                <a:latin typeface="Segoe UI" panose="020B0502040204020203" pitchFamily="34" charset="0"/>
                <a:cs typeface="Segoe UI" panose="020B0502040204020203" pitchFamily="34" charset="0"/>
              </a:defRPr>
            </a:lvl1pPr>
          </a:lstStyle>
          <a:p>
            <a:pPr lvl="0"/>
            <a:r>
              <a:rPr lang="en-US" dirty="0" smtClean="0"/>
              <a:t>&lt;Name&gt;</a:t>
            </a:r>
            <a:endParaRPr lang="en-US" dirty="0"/>
          </a:p>
        </p:txBody>
      </p:sp>
    </p:spTree>
    <p:extLst>
      <p:ext uri="{BB962C8B-B14F-4D97-AF65-F5344CB8AC3E}">
        <p14:creationId xmlns:p14="http://schemas.microsoft.com/office/powerpoint/2010/main" val="684607320"/>
      </p:ext>
    </p:extLst>
  </p:cSld>
  <p:clrMapOvr>
    <a:masterClrMapping/>
  </p:clrMapOvr>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pic>
        <p:nvPicPr>
          <p:cNvPr id="9" name="Picture 8" descr="shou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smtClean="0">
                <a:ln>
                  <a:noFill/>
                </a:ln>
                <a:solidFill>
                  <a:prstClr val="black"/>
                </a:solidFill>
                <a:effectLst/>
                <a:uLnTx/>
                <a:uFillTx/>
                <a:latin typeface="Segoe UI"/>
                <a:ea typeface="+mn-ea"/>
                <a:cs typeface="+mn-cs"/>
              </a:rPr>
              <a:t>WWW.DESIGNERSPARADISE.COM</a:t>
            </a:r>
            <a:endParaRPr kumimoji="0" lang="en-JM" sz="1800" b="0" i="0" u="none" strike="noStrike" kern="1200" cap="none" spc="0" normalizeH="0" baseline="0" noProof="0">
              <a:ln>
                <a:noFill/>
              </a:ln>
              <a:solidFill>
                <a:prstClr val="black"/>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latin typeface="Bebas Neue Bold" panose="020B0606020202050201"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57B18ED-D931-45F4-8873-1BEDAB4DC03E}" type="slidenum">
              <a:rPr kumimoji="0" lang="en-JM" sz="1800" b="0" i="0" u="none" strike="noStrike" kern="1200" cap="none" spc="0" normalizeH="0" baseline="0" noProof="0" smtClean="0">
                <a:ln>
                  <a:noFill/>
                </a:ln>
                <a:solidFill>
                  <a:prstClr val="black"/>
                </a:solidFill>
                <a:effectLst/>
                <a:uLnTx/>
                <a:uFillTx/>
                <a:latin typeface="Bebas Neue Bold" panose="020B0606020202050201"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JM" sz="1800" b="0" i="0" u="none" strike="noStrike" kern="1200" cap="none" spc="0" normalizeH="0" baseline="0" noProof="0" dirty="0">
              <a:ln>
                <a:noFill/>
              </a:ln>
              <a:solidFill>
                <a:prstClr val="black"/>
              </a:solidFill>
              <a:effectLst/>
              <a:uLnTx/>
              <a:uFillTx/>
              <a:latin typeface="Bebas Neue Bold" panose="020B0606020202050201" pitchFamily="34" charset="0"/>
              <a:ea typeface="+mn-ea"/>
              <a:cs typeface="+mn-cs"/>
            </a:endParaRPr>
          </a:p>
        </p:txBody>
      </p:sp>
      <p:sp>
        <p:nvSpPr>
          <p:cNvPr id="8" name="Picture Placeholder 11"/>
          <p:cNvSpPr>
            <a:spLocks noGrp="1"/>
          </p:cNvSpPr>
          <p:nvPr>
            <p:ph type="pic" sz="quarter" idx="14"/>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75187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7_Title and Conten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143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9240" y="205488"/>
            <a:ext cx="11653523" cy="98213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69240" y="1187620"/>
            <a:ext cx="11653523" cy="53793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81BA2D81-F1DC-4CC6-BEA8-BE1B595DEFCE}" type="datetimeFigureOut">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8/12/2015</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fld id="{95702135-A8E6-45F9-B216-0570D35274AF}" type="slidenum">
              <a:rPr kumimoji="0" lang="en-US"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354"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16104058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05487"/>
            <a:ext cx="11653523" cy="982133"/>
          </a:xfrm>
          <a:prstGeom prst="rect">
            <a:avLst/>
          </a:prstGeom>
        </p:spPr>
        <p:txBody>
          <a:bodyPr/>
          <a:lstStyle/>
          <a:p>
            <a:r>
              <a:rPr lang="en-US" dirty="0" smtClean="0"/>
              <a:t>Click to edit title</a:t>
            </a:r>
            <a:endParaRPr lang="en-US" dirty="0"/>
          </a:p>
        </p:txBody>
      </p:sp>
      <p:pic>
        <p:nvPicPr>
          <p:cNvPr id="3" name="Picture 2"/>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569205051"/>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19835" y="3110357"/>
            <a:ext cx="2952332" cy="630936"/>
          </a:xfrm>
          <a:prstGeom prst="rect">
            <a:avLst/>
          </a:prstGeom>
        </p:spPr>
      </p:pic>
      <p:sp>
        <p:nvSpPr>
          <p:cNvPr id="5" name="Text Box 3"/>
          <p:cNvSpPr txBox="1">
            <a:spLocks noChangeArrowheads="1"/>
          </p:cNvSpPr>
          <p:nvPr userDrawn="1"/>
        </p:nvSpPr>
        <p:spPr bwMode="blackWhite">
          <a:xfrm>
            <a:off x="562121" y="5830320"/>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2015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t>
            </a:r>
            <a:endPar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endParaRP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information herein is for informational purposes only and represents the current view of Microsoft Corporation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as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of the date of this presentation.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Because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must respond to changing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
            </a:r>
            <a:b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b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market conditions</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it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should not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be interpreted to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be a commitment on the part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of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Microsoft, and Microsoft cannot guarantee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the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accuracy of any </a:t>
            </a: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information </a:t>
            </a:r>
            <a:r>
              <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rPr>
              <a:t>provided after the date of this presentation.  </a:t>
            </a:r>
          </a:p>
          <a:p>
            <a:pPr marL="0" marR="0" lvl="0" indent="0" algn="ctr" defTabSz="913795" rtl="0" eaLnBrk="0" fontAlgn="auto" latinLnBrk="0" hangingPunct="0">
              <a:lnSpc>
                <a:spcPct val="100000"/>
              </a:lnSpc>
              <a:spcBef>
                <a:spcPts val="0"/>
              </a:spcBef>
              <a:spcAft>
                <a:spcPts val="800"/>
              </a:spcAft>
              <a:buClrTx/>
              <a:buSzTx/>
              <a:buFontTx/>
              <a:buNone/>
              <a:tabLst/>
              <a:defRPr/>
            </a:pPr>
            <a:r>
              <a:rPr kumimoji="0" lang="en-US" sz="900" b="0" i="0" u="none" strike="noStrike" kern="1200" cap="none" spc="0" normalizeH="0" baseline="0" noProof="0" dirty="0" smtClean="0">
                <a:ln>
                  <a:noFill/>
                </a:ln>
                <a:solidFill>
                  <a:srgbClr val="717073">
                    <a:alpha val="99000"/>
                  </a:srgbClr>
                </a:solidFill>
                <a:effectLst/>
                <a:uLnTx/>
                <a:uFillTx/>
                <a:latin typeface="Segoe UI"/>
                <a:ea typeface="+mn-ea"/>
                <a:cs typeface="Arial" charset="0"/>
              </a:rPr>
              <a:t>Microsoft makes no warranties, express, implied or statutory, as to the information in this presentation.</a:t>
            </a:r>
            <a:endParaRPr kumimoji="0" lang="en-US" sz="900" b="0" i="0" u="none" strike="noStrike" kern="1200" cap="none" spc="0" normalizeH="0" baseline="0" noProof="0" dirty="0">
              <a:ln>
                <a:noFill/>
              </a:ln>
              <a:solidFill>
                <a:srgbClr val="717073">
                  <a:alpha val="99000"/>
                </a:srgbClr>
              </a:solidFill>
              <a:effectLst/>
              <a:uLnTx/>
              <a:uFillTx/>
              <a:latin typeface="Segoe UI"/>
              <a:ea typeface="+mn-ea"/>
              <a:cs typeface="Arial" charset="0"/>
            </a:endParaRPr>
          </a:p>
        </p:txBody>
      </p:sp>
    </p:spTree>
    <p:extLst>
      <p:ext uri="{BB962C8B-B14F-4D97-AF65-F5344CB8AC3E}">
        <p14:creationId xmlns:p14="http://schemas.microsoft.com/office/powerpoint/2010/main" val="263712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Section Title - Cool Grey">
    <p:spTree>
      <p:nvGrpSpPr>
        <p:cNvPr id="1" name=""/>
        <p:cNvGrpSpPr/>
        <p:nvPr/>
      </p:nvGrpSpPr>
      <p:grpSpPr>
        <a:xfrm>
          <a:off x="0" y="0"/>
          <a:ext cx="0" cy="0"/>
          <a:chOff x="0" y="0"/>
          <a:chExt cx="0" cy="0"/>
        </a:xfrm>
      </p:grpSpPr>
      <p:sp>
        <p:nvSpPr>
          <p:cNvPr id="3" name="Title"/>
          <p:cNvSpPr>
            <a:spLocks noGrp="1"/>
          </p:cNvSpPr>
          <p:nvPr>
            <p:ph type="body" sz="quarter" idx="10" hasCustomPrompt="1"/>
          </p:nvPr>
        </p:nvSpPr>
        <p:spPr>
          <a:xfrm>
            <a:off x="3604257" y="2933630"/>
            <a:ext cx="4991420" cy="935641"/>
          </a:xfrm>
          <a:prstGeom prst="rect">
            <a:avLst/>
          </a:prstGeom>
        </p:spPr>
        <p:txBody>
          <a:bodyPr>
            <a:spAutoFit/>
          </a:bodyPr>
          <a:lstStyle>
            <a:lvl1pPr marL="0" indent="0" algn="ctr">
              <a:buNone/>
              <a:defRPr lang="en-US" sz="5867" kern="1200" spc="-200" dirty="0">
                <a:solidFill>
                  <a:srgbClr val="FFF1D1"/>
                </a:solidFill>
                <a:latin typeface="Oblik Serif Bold" pitchFamily="50" charset="0"/>
                <a:ea typeface="+mj-ea"/>
                <a:cs typeface="+mj-cs"/>
              </a:defRPr>
            </a:lvl1pPr>
          </a:lstStyle>
          <a:p>
            <a:pPr lvl="0"/>
            <a:r>
              <a:rPr lang="en-US" dirty="0" smtClean="0"/>
              <a:t>Section Title</a:t>
            </a:r>
            <a:endParaRPr lang="en-US" dirty="0"/>
          </a:p>
        </p:txBody>
      </p:sp>
    </p:spTree>
    <p:extLst>
      <p:ext uri="{BB962C8B-B14F-4D97-AF65-F5344CB8AC3E}">
        <p14:creationId xmlns:p14="http://schemas.microsoft.com/office/powerpoint/2010/main" val="3952488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2880">
          <p15:clr>
            <a:srgbClr val="FBAE40"/>
          </p15:clr>
        </p15:guide>
        <p15:guide id="2" orient="horz" pos="171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mp; bulleted text (purple)">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5" name="Text Placeholder 3"/>
          <p:cNvSpPr>
            <a:spLocks noGrp="1"/>
          </p:cNvSpPr>
          <p:nvPr>
            <p:ph type="body" sz="quarter" idx="10"/>
          </p:nvPr>
        </p:nvSpPr>
        <p:spPr>
          <a:xfrm>
            <a:off x="269239" y="1288191"/>
            <a:ext cx="11653523" cy="1961500"/>
          </a:xfrm>
          <a:prstGeom prst="rect">
            <a:avLst/>
          </a:prstGeom>
        </p:spPr>
        <p:txBody>
          <a:bodyPr lIns="155448">
            <a:spAutoFit/>
          </a:bodyPr>
          <a:lstStyle>
            <a:lvl1pPr>
              <a:defRPr>
                <a:solidFill>
                  <a:schemeClr val="tx1">
                    <a:alpha val="99000"/>
                  </a:schemeClr>
                </a:solidFill>
              </a:defRPr>
            </a:lvl1pPr>
            <a:lvl2pPr>
              <a:defRPr>
                <a:solidFill>
                  <a:schemeClr val="tx1">
                    <a:alpha val="99000"/>
                  </a:schemeClr>
                </a:solidFill>
              </a:defRPr>
            </a:lvl2pPr>
            <a:lvl3pPr>
              <a:defRPr>
                <a:solidFill>
                  <a:schemeClr val="tx1">
                    <a:alpha val="99000"/>
                  </a:schemeClr>
                </a:solidFill>
              </a:defRPr>
            </a:lvl3pPr>
            <a:lvl4pPr>
              <a:defRPr>
                <a:solidFill>
                  <a:schemeClr val="tx1">
                    <a:alpha val="99000"/>
                  </a:schemeClr>
                </a:solidFill>
              </a:defRPr>
            </a:lvl4pPr>
            <a:lvl5pPr>
              <a:defRPr>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10"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478323238"/>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purple)">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269240" y="291102"/>
            <a:ext cx="11655840" cy="899665"/>
          </a:xfrm>
          <a:prstGeom prst="rect">
            <a:avLst/>
          </a:prstGeom>
        </p:spPr>
        <p:txBody>
          <a:bodyPr vert="horz" wrap="square" lIns="146304" tIns="91440" rIns="146304" bIns="91440" rtlCol="0" anchor="t">
            <a:noAutofit/>
          </a:bodyPr>
          <a:lstStyle>
            <a:lvl1pPr>
              <a:defRPr>
                <a:solidFill>
                  <a:schemeClr val="accent1">
                    <a:alpha val="99000"/>
                  </a:schemeClr>
                </a:solidFill>
              </a:defRPr>
            </a:lvl1pPr>
          </a:lstStyle>
          <a:p>
            <a:r>
              <a:rPr lang="en-US" dirty="0" smtClean="0"/>
              <a:t>Click to edit Master title style</a:t>
            </a:r>
            <a:endParaRPr lang="en-US" dirty="0"/>
          </a:p>
        </p:txBody>
      </p:sp>
      <p:sp>
        <p:nvSpPr>
          <p:cNvPr id="8" name="Title 1"/>
          <p:cNvSpPr txBox="1">
            <a:spLocks/>
          </p:cNvSpPr>
          <p:nvPr userDrawn="1"/>
        </p:nvSpPr>
        <p:spPr>
          <a:xfrm>
            <a:off x="269239" y="6489080"/>
            <a:ext cx="6274974" cy="368920"/>
          </a:xfrm>
          <a:prstGeom prst="rect">
            <a:avLst/>
          </a:prstGeom>
        </p:spPr>
        <p:txBody>
          <a:bodyPr lIns="121898" tIns="60949" rIns="121898" bIns="60949"/>
          <a:lstStyle>
            <a:lvl1pPr algn="l" defTabSz="914400" rtl="0" eaLnBrk="1" latinLnBrk="0" hangingPunct="1">
              <a:spcBef>
                <a:spcPct val="0"/>
              </a:spcBef>
              <a:buNone/>
              <a:defRPr sz="2000" kern="1200">
                <a:solidFill>
                  <a:srgbClr val="92D050"/>
                </a:solidFill>
                <a:latin typeface="Segoe Black" pitchFamily="34" charset="0"/>
                <a:ea typeface="+mj-ea"/>
                <a:cs typeface="+mj-cs"/>
              </a:defRPr>
            </a:lvl1pPr>
          </a:lstStyle>
          <a:p>
            <a:pPr marL="53783" marR="0" lvl="0" indent="0" algn="l" defTabSz="914400"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Page </a:t>
            </a:r>
            <a:fld id="{65E0D0F0-DBA5-4B7B-A18F-A91FF6C0DD5B}" type="slidenum">
              <a:rPr kumimoji="0" lang="en-US" sz="980" b="0" i="0" u="none" strike="noStrike" kern="1200" cap="none" spc="0" normalizeH="0" baseline="0" noProof="0" smtClean="0">
                <a:ln>
                  <a:noFill/>
                </a:ln>
                <a:solidFill>
                  <a:prstClr val="white">
                    <a:lumMod val="75000"/>
                  </a:prstClr>
                </a:solidFill>
                <a:effectLst/>
                <a:uLnTx/>
                <a:uFillTx/>
                <a:latin typeface="Segoe UI"/>
                <a:ea typeface="Segoe UI" pitchFamily="34" charset="0"/>
                <a:cs typeface="Segoe UI" pitchFamily="34" charset="0"/>
              </a:rPr>
              <a:pPr marL="53783" marR="0" lvl="0" indent="0" algn="l" defTabSz="914400" rtl="0" eaLnBrk="1" fontAlgn="auto" latinLnBrk="0" hangingPunct="1">
                <a:lnSpc>
                  <a:spcPct val="100000"/>
                </a:lnSpc>
                <a:spcBef>
                  <a:spcPct val="0"/>
                </a:spcBef>
                <a:spcAft>
                  <a:spcPts val="0"/>
                </a:spcAft>
                <a:buClrTx/>
                <a:buSzTx/>
                <a:buFontTx/>
                <a:buNone/>
                <a:tabLst/>
                <a:defRPr/>
              </a:pPr>
              <a:t>‹#›</a:t>
            </a:fld>
            <a:r>
              <a:rPr kumimoji="0" lang="en-US" sz="980" b="0" i="0" u="none" strike="noStrike" kern="1200" cap="none" spc="0" normalizeH="0" baseline="0" noProof="0" dirty="0" smtClean="0">
                <a:ln>
                  <a:noFill/>
                </a:ln>
                <a:solidFill>
                  <a:prstClr val="white">
                    <a:lumMod val="75000"/>
                  </a:prstClr>
                </a:solidFill>
                <a:effectLst/>
                <a:uLnTx/>
                <a:uFillTx/>
                <a:latin typeface="Segoe UI"/>
                <a:ea typeface="Segoe UI" pitchFamily="34" charset="0"/>
                <a:cs typeface="Segoe UI" pitchFamily="34" charset="0"/>
              </a:rPr>
              <a:t>  |  Kinect for Windows  </a:t>
            </a:r>
            <a:endParaRPr kumimoji="0" lang="en-US" sz="980" b="0" i="0" u="none" strike="noStrike" kern="1200" cap="none" spc="0" normalizeH="0" baseline="0" noProof="0" dirty="0">
              <a:ln>
                <a:noFill/>
              </a:ln>
              <a:solidFill>
                <a:prstClr val="white">
                  <a:lumMod val="75000"/>
                </a:prstClr>
              </a:solidFill>
              <a:effectLst/>
              <a:uLnTx/>
              <a:uFillTx/>
              <a:latin typeface="Segoe UI"/>
              <a:ea typeface="Segoe UI" pitchFamily="34" charset="0"/>
              <a:cs typeface="Segoe UI" pitchFamily="34" charset="0"/>
            </a:endParaRPr>
          </a:p>
        </p:txBody>
      </p:sp>
      <p:sp>
        <p:nvSpPr>
          <p:cNvPr id="9" name="Text Placeholder 5"/>
          <p:cNvSpPr>
            <a:spLocks noGrp="1"/>
          </p:cNvSpPr>
          <p:nvPr>
            <p:ph type="body" sz="quarter" idx="11" hasCustomPrompt="1"/>
          </p:nvPr>
        </p:nvSpPr>
        <p:spPr>
          <a:xfrm>
            <a:off x="269239" y="5999140"/>
            <a:ext cx="6274975" cy="537925"/>
          </a:xfrm>
          <a:prstGeom prst="rect">
            <a:avLst/>
          </a:prstGeom>
        </p:spPr>
        <p:txBody>
          <a:bodyPr lIns="164592" tIns="64008"/>
          <a:lstStyle>
            <a:lvl1pPr marL="0" indent="0">
              <a:buNone/>
              <a:defRPr sz="1078" i="1">
                <a:solidFill>
                  <a:schemeClr val="bg1">
                    <a:lumMod val="50000"/>
                    <a:alpha val="99000"/>
                  </a:schemeClr>
                </a:solidFill>
                <a:latin typeface="Segoe UI" pitchFamily="34" charset="0"/>
                <a:ea typeface="Segoe UI" pitchFamily="34" charset="0"/>
                <a:cs typeface="Segoe UI" pitchFamily="34" charset="0"/>
              </a:defRPr>
            </a:lvl1pPr>
            <a:lvl2pPr marL="26892" indent="0">
              <a:buFontTx/>
              <a:buNone/>
              <a:defRPr sz="1961">
                <a:solidFill>
                  <a:schemeClr val="tx1">
                    <a:alpha val="99000"/>
                  </a:schemeClr>
                </a:solidFill>
              </a:defRPr>
            </a:lvl2pPr>
            <a:lvl3pPr marL="224097" indent="0">
              <a:buNone/>
              <a:defRPr>
                <a:solidFill>
                  <a:schemeClr val="tx1">
                    <a:alpha val="99000"/>
                  </a:schemeClr>
                </a:solidFill>
              </a:defRPr>
            </a:lvl3pPr>
            <a:lvl4pPr marL="448193" indent="0">
              <a:buNone/>
              <a:defRPr>
                <a:solidFill>
                  <a:schemeClr val="tx1">
                    <a:alpha val="99000"/>
                  </a:schemeClr>
                </a:solidFill>
              </a:defRPr>
            </a:lvl4pPr>
            <a:lvl5pPr marL="672290" indent="0">
              <a:buNone/>
              <a:defRPr>
                <a:solidFill>
                  <a:schemeClr val="tx1">
                    <a:alpha val="99000"/>
                  </a:schemeClr>
                </a:solidFill>
              </a:defRPr>
            </a:lvl5pPr>
          </a:lstStyle>
          <a:p>
            <a:pPr lvl="0"/>
            <a:r>
              <a:rPr lang="en-US" dirty="0" smtClean="0"/>
              <a:t>Source placeholder – can be up to two lines</a:t>
            </a:r>
            <a:endParaRPr lang="en-US" dirty="0"/>
          </a:p>
        </p:txBody>
      </p:sp>
    </p:spTree>
    <p:extLst>
      <p:ext uri="{BB962C8B-B14F-4D97-AF65-F5344CB8AC3E}">
        <p14:creationId xmlns:p14="http://schemas.microsoft.com/office/powerpoint/2010/main" val="2529109313"/>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 y="0"/>
            <a:ext cx="12191135" cy="6858486"/>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
        <p:nvSpPr>
          <p:cNvPr id="4" name="Rectangle 3"/>
          <p:cNvSpPr/>
          <p:nvPr/>
        </p:nvSpPr>
        <p:spPr bwMode="auto">
          <a:xfrm>
            <a:off x="269238" y="1163067"/>
            <a:ext cx="5989135" cy="292679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5882"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Presentation to KPMG</a:t>
            </a:r>
            <a: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r>
            <a:br>
              <a:rPr kumimoji="0" lang="en-US" sz="588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December 12, 2014</a:t>
            </a: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442679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419" b="7252"/>
          <a:stretch/>
        </p:blipFill>
        <p:spPr>
          <a:xfrm>
            <a:off x="0" y="-7877"/>
            <a:ext cx="12192000" cy="6873659"/>
          </a:xfrm>
          <a:prstGeom prst="rect">
            <a:avLst/>
          </a:prstGeom>
        </p:spPr>
      </p:pic>
      <p:sp>
        <p:nvSpPr>
          <p:cNvPr id="18" name="Rectangle 17"/>
          <p:cNvSpPr/>
          <p:nvPr/>
        </p:nvSpPr>
        <p:spPr bwMode="gray">
          <a:xfrm>
            <a:off x="269239" y="1187621"/>
            <a:ext cx="6274974"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951315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03442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7675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756063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92959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89175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7656741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7408653"/>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914800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27492471"/>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00140247"/>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7906380"/>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5639374"/>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228263"/>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452678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6974598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1561598450"/>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74019605"/>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Tree>
    <p:extLst>
      <p:ext uri="{BB962C8B-B14F-4D97-AF65-F5344CB8AC3E}">
        <p14:creationId xmlns:p14="http://schemas.microsoft.com/office/powerpoint/2010/main" val="27347778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1869745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949902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583370247"/>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70062408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8437572"/>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59670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337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74132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742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1592430"/>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49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Segoe Pro" panose="020B0502040504020203"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Pro" panose="020B05020405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624437229"/>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Pro" panose="020B0502040504020203"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505050"/>
                </a:solidFill>
                <a:latin typeface="Segoe Pro" panose="020B05020405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981CB6-C7F0-45E3-921B-28FD32A25A4F}" type="datetimeFigureOut">
              <a:rPr kumimoji="0" lang="en-US"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8/12/2015</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264502293"/>
      </p:ext>
    </p:extLst>
  </p:cSld>
  <p:clrMapOvr>
    <a:masterClrMapping/>
  </p:clrMapOvr>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2274" y="91440"/>
            <a:ext cx="11149439" cy="822960"/>
          </a:xfrm>
        </p:spPr>
        <p:txBody>
          <a:bodyPr/>
          <a:lstStyle>
            <a:lvl1pPr>
              <a:defRPr sz="4800">
                <a:latin typeface="Segoe Pro" panose="020B0502040504020203"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93524" y="1649281"/>
            <a:ext cx="11158587" cy="4525963"/>
          </a:xfrm>
        </p:spPr>
        <p:txBody>
          <a:bodyPr/>
          <a:lstStyle>
            <a:lvl1pPr marL="0" indent="0">
              <a:spcBef>
                <a:spcPts val="1200"/>
              </a:spcBef>
              <a:buFontTx/>
              <a:buNone/>
              <a:defRPr>
                <a:latin typeface="Segoe Pro" panose="020B0502040504020203" pitchFamily="34" charset="0"/>
              </a:defRPr>
            </a:lvl1pPr>
            <a:lvl2pPr marL="457200" indent="0">
              <a:spcBef>
                <a:spcPts val="1200"/>
              </a:spcBef>
              <a:buFontTx/>
              <a:buNone/>
              <a:defRPr>
                <a:solidFill>
                  <a:srgbClr val="0072C6"/>
                </a:solidFill>
                <a:latin typeface="Segoe Pro" panose="020B0502040504020203" pitchFamily="34" charset="0"/>
              </a:defRPr>
            </a:lvl2pPr>
            <a:lvl3pPr marL="914400" indent="0">
              <a:spcBef>
                <a:spcPts val="600"/>
              </a:spcBef>
              <a:buFontTx/>
              <a:buNone/>
              <a:defRPr>
                <a:solidFill>
                  <a:srgbClr val="505050"/>
                </a:solidFill>
                <a:latin typeface="Segoe Pro" panose="020B0502040504020203" pitchFamily="34" charset="0"/>
              </a:defRPr>
            </a:lvl3pPr>
            <a:lvl4pPr marL="1371600" indent="0">
              <a:buFontTx/>
              <a:buNone/>
              <a:defRPr>
                <a:latin typeface="Segoe Pro" panose="020B0502040504020203" pitchFamily="34" charset="0"/>
              </a:defRPr>
            </a:lvl4pPr>
            <a:lvl5pPr marL="1828800" indent="0">
              <a:buFontTx/>
              <a:buNone/>
              <a:defRPr>
                <a:latin typeface="Segoe Pro" panose="020B05020405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0" hasCustomPrompt="1"/>
          </p:nvPr>
        </p:nvSpPr>
        <p:spPr>
          <a:xfrm>
            <a:off x="503371" y="914401"/>
            <a:ext cx="11148740" cy="514351"/>
          </a:xfrm>
        </p:spPr>
        <p:txBody>
          <a:bodyPr/>
          <a:lstStyle>
            <a:lvl1pPr marL="0" indent="0">
              <a:buNone/>
              <a:defRPr sz="1800" cap="all" baseline="0">
                <a:solidFill>
                  <a:srgbClr val="0072C6">
                    <a:alpha val="99000"/>
                  </a:srgbClr>
                </a:solidFill>
                <a:latin typeface="Segoe Pro" panose="020B0502040504020203" pitchFamily="34" charset="0"/>
              </a:defRPr>
            </a:lvl1pPr>
            <a:lvl2pPr marL="285744" indent="0">
              <a:buNone/>
              <a:defRPr>
                <a:latin typeface="+mn-lt"/>
              </a:defRPr>
            </a:lvl2pPr>
            <a:lvl3pPr marL="514338" indent="0">
              <a:buNone/>
              <a:defRPr>
                <a:latin typeface="+mn-lt"/>
              </a:defRPr>
            </a:lvl3pPr>
            <a:lvl4pPr marL="742932" indent="0">
              <a:buNone/>
              <a:defRPr>
                <a:latin typeface="+mn-lt"/>
              </a:defRPr>
            </a:lvl4pPr>
            <a:lvl5pPr marL="971526" indent="0">
              <a:buNone/>
              <a:defRPr>
                <a:latin typeface="+mn-lt"/>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7650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39768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0092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42555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54158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41306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73269" y="91441"/>
            <a:ext cx="11149439" cy="822960"/>
          </a:xfrm>
        </p:spPr>
        <p:txBody>
          <a:bodyPr/>
          <a:lstStyle>
            <a:lvl1pPr>
              <a:defRPr sz="4267">
                <a:latin typeface="+mj-lt"/>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3371" y="914402"/>
            <a:ext cx="11148740" cy="587375"/>
          </a:xfrm>
        </p:spPr>
        <p:txBody>
          <a:bodyPr/>
          <a:lstStyle>
            <a:lvl1pPr marL="0" indent="0">
              <a:buNone/>
              <a:defRPr sz="1800" cap="all" baseline="0">
                <a:solidFill>
                  <a:schemeClr val="bg2">
                    <a:lumMod val="75000"/>
                    <a:alpha val="99000"/>
                  </a:schemeClr>
                </a:solidFill>
                <a:latin typeface="+mn-lt"/>
              </a:defRPr>
            </a:lvl1pPr>
            <a:lvl2pPr marL="457189" indent="0">
              <a:buNone/>
              <a:defRPr/>
            </a:lvl2pPr>
            <a:lvl3pPr marL="914377" indent="0">
              <a:buNone/>
              <a:defRPr/>
            </a:lvl3pPr>
            <a:lvl4pPr marL="1371566" indent="0">
              <a:buNone/>
              <a:defRPr/>
            </a:lvl4pPr>
            <a:lvl5pPr marL="1828754" indent="0">
              <a:buNone/>
              <a:defRPr/>
            </a:lvl5pPr>
          </a:lstStyle>
          <a:p>
            <a:pPr lvl="0"/>
            <a:r>
              <a:rPr lang="en-US" smtClean="0"/>
              <a:t>Click to edit Master text styles</a:t>
            </a:r>
          </a:p>
        </p:txBody>
      </p:sp>
      <p:sp>
        <p:nvSpPr>
          <p:cNvPr id="21" name="TextBox 20"/>
          <p:cNvSpPr txBox="1"/>
          <p:nvPr userDrawn="1"/>
        </p:nvSpPr>
        <p:spPr>
          <a:xfrm>
            <a:off x="11785600" y="6313936"/>
            <a:ext cx="508000" cy="304800"/>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CE5B021-720C-4BC4-8055-8B9AD414961B}" type="slidenum">
              <a:rPr kumimoji="0" lang="en-US" sz="1467" b="0" i="0" u="none" strike="noStrike" kern="1200" cap="none" spc="0" normalizeH="0" baseline="0" noProof="0">
                <a:ln>
                  <a:noFill/>
                </a:ln>
                <a:solidFill>
                  <a:srgbClr val="808285">
                    <a:lumMod val="50000"/>
                    <a:alpha val="99000"/>
                  </a:srgb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467" b="0" i="0" u="none" strike="noStrike" kern="1200" cap="none" spc="0" normalizeH="0" baseline="0" noProof="0" dirty="0">
              <a:ln>
                <a:noFill/>
              </a:ln>
              <a:solidFill>
                <a:srgbClr val="808285">
                  <a:lumMod val="50000"/>
                  <a:alpha val="99000"/>
                </a:srgbClr>
              </a:solidFill>
              <a:effectLst/>
              <a:uLnTx/>
              <a:uFillTx/>
              <a:latin typeface="Segoe UI Light"/>
              <a:ea typeface="+mn-ea"/>
              <a:cs typeface="+mn-cs"/>
            </a:endParaRPr>
          </a:p>
        </p:txBody>
      </p:sp>
    </p:spTree>
    <p:extLst>
      <p:ext uri="{BB962C8B-B14F-4D97-AF65-F5344CB8AC3E}">
        <p14:creationId xmlns:p14="http://schemas.microsoft.com/office/powerpoint/2010/main" val="25447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Content_wSubtitle_White">
    <p:spTree>
      <p:nvGrpSpPr>
        <p:cNvPr id="1" name=""/>
        <p:cNvGrpSpPr/>
        <p:nvPr/>
      </p:nvGrpSpPr>
      <p:grpSpPr>
        <a:xfrm>
          <a:off x="0" y="0"/>
          <a:ext cx="0" cy="0"/>
          <a:chOff x="0" y="0"/>
          <a:chExt cx="0" cy="0"/>
        </a:xfrm>
      </p:grpSpPr>
      <p:sp>
        <p:nvSpPr>
          <p:cNvPr id="2" name="Title 1"/>
          <p:cNvSpPr>
            <a:spLocks noGrp="1"/>
          </p:cNvSpPr>
          <p:nvPr>
            <p:ph type="title"/>
          </p:nvPr>
        </p:nvSpPr>
        <p:spPr>
          <a:xfrm>
            <a:off x="517380" y="388438"/>
            <a:ext cx="11153787" cy="553999"/>
          </a:xfrm>
          <a:prstGeom prst="rect">
            <a:avLst/>
          </a:prstGeom>
        </p:spPr>
        <p:txBody>
          <a:bodyPr lIns="0"/>
          <a:lstStyle>
            <a:lvl1pPr>
              <a:defRPr lang="en-US" sz="4000" b="0" kern="1200" cap="none" spc="-100" baseline="0" dirty="0">
                <a:ln w="3175">
                  <a:noFill/>
                </a:ln>
                <a:solidFill>
                  <a:schemeClr val="accent4">
                    <a:lumMod val="50000"/>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5" name="Rectangle 4"/>
          <p:cNvSpPr/>
          <p:nvPr userDrawn="1"/>
        </p:nvSpPr>
        <p:spPr>
          <a:xfrm rot="10800000" flipV="1">
            <a:off x="-7" y="6392421"/>
            <a:ext cx="12192003" cy="4655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307518" y="6474502"/>
            <a:ext cx="731711" cy="266629"/>
          </a:xfrm>
          <a:prstGeom prst="rect">
            <a:avLst/>
          </a:prstGeom>
        </p:spPr>
      </p:pic>
      <p:sp>
        <p:nvSpPr>
          <p:cNvPr id="9" name="TextBox 8"/>
          <p:cNvSpPr txBox="1"/>
          <p:nvPr userDrawn="1"/>
        </p:nvSpPr>
        <p:spPr>
          <a:xfrm>
            <a:off x="255443" y="6588548"/>
            <a:ext cx="1021759" cy="138499"/>
          </a:xfrm>
          <a:prstGeom prst="rect">
            <a:avLst/>
          </a:prstGeom>
          <a:noFill/>
        </p:spPr>
        <p:txBody>
          <a:bodyPr wrap="square" lIns="0" tIns="0" rIns="0" bIns="0" rtlCol="0">
            <a:sp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fld id="{D1FDF147-A34E-4605-92D6-A58348E56B3A}" type="slidenum">
              <a:rPr kumimoji="0" lang="en-US" sz="900" b="0" i="0" u="none" strike="noStrike" kern="1200" cap="none" spc="0" normalizeH="0" baseline="0" noProof="0">
                <a:ln>
                  <a:noFill/>
                </a:ln>
                <a:solidFill>
                  <a:srgbClr val="FFFFFF">
                    <a:alpha val="99000"/>
                  </a:srgbClr>
                </a:solidFill>
                <a:effectLst/>
                <a:uLnTx/>
                <a:uFillTx/>
                <a:latin typeface="Segoe UI Light"/>
                <a:ea typeface="+mn-ea"/>
                <a:cs typeface="+mn-cs"/>
              </a:rPr>
              <a:pPr marL="0" marR="0" lvl="0" indent="0" algn="l" defTabSz="91418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err="1">
              <a:ln>
                <a:noFill/>
              </a:ln>
              <a:solidFill>
                <a:srgbClr val="FFFFFF">
                  <a:alpha val="99000"/>
                </a:srgbClr>
              </a:solidFill>
              <a:effectLst/>
              <a:uLnTx/>
              <a:uFillTx/>
              <a:latin typeface="Segoe UI Light"/>
              <a:ea typeface="+mn-ea"/>
              <a:cs typeface="+mn-cs"/>
            </a:endParaRPr>
          </a:p>
        </p:txBody>
      </p:sp>
      <p:sp>
        <p:nvSpPr>
          <p:cNvPr id="8" name="Text Placeholder 3"/>
          <p:cNvSpPr>
            <a:spLocks noGrp="1"/>
          </p:cNvSpPr>
          <p:nvPr>
            <p:ph type="body" sz="quarter" idx="11" hasCustomPrompt="1"/>
          </p:nvPr>
        </p:nvSpPr>
        <p:spPr>
          <a:xfrm>
            <a:off x="517381" y="972453"/>
            <a:ext cx="11145393" cy="346075"/>
          </a:xfrm>
          <a:prstGeom prst="rect">
            <a:avLst/>
          </a:prstGeom>
        </p:spPr>
        <p:txBody>
          <a:bodyPr lIns="0" rIns="0"/>
          <a:lstStyle>
            <a:lvl1pPr marL="0" indent="0">
              <a:lnSpc>
                <a:spcPct val="100000"/>
              </a:lnSpc>
              <a:buNone/>
              <a:defRPr lang="en-US" sz="1800" kern="1200" spc="0" baseline="0" dirty="0">
                <a:ln w="3175">
                  <a:noFill/>
                </a:ln>
                <a:solidFill>
                  <a:schemeClr val="tx2">
                    <a:alpha val="99000"/>
                  </a:schemeClr>
                </a:solidFill>
                <a:latin typeface="+mj-lt"/>
                <a:ea typeface="+mn-ea"/>
                <a:cs typeface="Arial" charset="0"/>
              </a:defRPr>
            </a:lvl1pPr>
          </a:lstStyle>
          <a:p>
            <a:pPr marL="0" marR="0" lvl="0" indent="0" algn="l" defTabSz="914188" rtl="0" eaLnBrk="1" fontAlgn="auto" latinLnBrk="0" hangingPunct="1">
              <a:lnSpc>
                <a:spcPct val="100000"/>
              </a:lnSpc>
              <a:spcBef>
                <a:spcPct val="20000"/>
              </a:spcBef>
              <a:spcAft>
                <a:spcPts val="0"/>
              </a:spcAft>
              <a:buClrTx/>
              <a:buSzPct val="90000"/>
              <a:buFont typeface="Arial" pitchFamily="34" charset="0"/>
              <a:buNone/>
              <a:tabLst/>
            </a:pPr>
            <a:r>
              <a:rPr lang="en-US" dirty="0" smtClean="0"/>
              <a:t>Click to add Subtitle</a:t>
            </a:r>
            <a:endParaRPr lang="en-US" dirty="0"/>
          </a:p>
        </p:txBody>
      </p:sp>
      <p:sp>
        <p:nvSpPr>
          <p:cNvPr id="10" name="Text Placeholder 5"/>
          <p:cNvSpPr>
            <a:spLocks noGrp="1"/>
          </p:cNvSpPr>
          <p:nvPr>
            <p:ph type="body" sz="quarter" idx="12"/>
          </p:nvPr>
        </p:nvSpPr>
        <p:spPr>
          <a:xfrm>
            <a:off x="521345" y="1499615"/>
            <a:ext cx="11149439" cy="4846320"/>
          </a:xfrm>
          <a:prstGeom prst="rect">
            <a:avLst/>
          </a:prstGeom>
        </p:spPr>
        <p:txBody>
          <a:bodyPr lIns="0" rIns="0"/>
          <a:lstStyle>
            <a:lvl1pPr>
              <a:defRPr spc="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0669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98496"/>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76016494"/>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Walkin">
    <p:bg bwMode="lt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1"/>
            <a:ext cx="12191135" cy="6858487"/>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
        <p:nvSpPr>
          <p:cNvPr id="4" name="Rectangle 3"/>
          <p:cNvSpPr/>
          <p:nvPr userDrawn="1"/>
        </p:nvSpPr>
        <p:spPr bwMode="auto">
          <a:xfrm>
            <a:off x="269239" y="1163068"/>
            <a:ext cx="5989135" cy="373563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Perceptive Pixel (PPI) Strategic Customer Briefing</a:t>
            </a:r>
            <a:br>
              <a:rPr kumimoji="0" lang="en-US" sz="588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endParaRPr kumimoji="0" lang="en-US" sz="431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a:p>
            <a:pPr marL="0" marR="0" lvl="0" indent="0" algn="l" defTabSz="914080"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November 18th – 20th, 2014</a:t>
            </a:r>
          </a:p>
        </p:txBody>
      </p:sp>
    </p:spTree>
    <p:extLst>
      <p:ext uri="{BB962C8B-B14F-4D97-AF65-F5344CB8AC3E}">
        <p14:creationId xmlns:p14="http://schemas.microsoft.com/office/powerpoint/2010/main" val="3936708904"/>
      </p:ext>
    </p:extLst>
  </p:cSld>
  <p:clrMapOvr>
    <a:masterClrMapping/>
  </p:clrMapOvr>
  <p:transition spd="med">
    <p:pull/>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7419" b="7252"/>
          <a:stretch/>
        </p:blipFill>
        <p:spPr>
          <a:xfrm>
            <a:off x="0" y="-7876"/>
            <a:ext cx="12192000" cy="6873659"/>
          </a:xfrm>
          <a:prstGeom prst="rect">
            <a:avLst/>
          </a:prstGeom>
        </p:spPr>
      </p:pic>
      <p:sp>
        <p:nvSpPr>
          <p:cNvPr id="18" name="Rectangle 17"/>
          <p:cNvSpPr/>
          <p:nvPr userDrawn="1"/>
        </p:nvSpPr>
        <p:spPr bwMode="gray">
          <a:xfrm>
            <a:off x="269239" y="1187621"/>
            <a:ext cx="6274975"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0"/>
            <a:ext cx="6276531" cy="2062069"/>
          </a:xfrm>
          <a:noFill/>
        </p:spPr>
        <p:txBody>
          <a:bodyPr vert="horz" wrap="square" lIns="146304" tIns="91440" rIns="146304" bIns="91440" rtlCol="0" anchor="t" anchorCtr="0">
            <a:noAutofit/>
          </a:bodyPr>
          <a:lstStyle>
            <a:lvl1pPr>
              <a:defRPr lang="en-US" sz="5883" spc="-99"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69239" y="3249691"/>
            <a:ext cx="6274975"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1160649457"/>
      </p:ext>
    </p:extLst>
  </p:cSld>
  <p:clrMapOvr>
    <a:masterClrMapping/>
  </p:clrMapOvr>
  <p:transition spd="med">
    <p:pull/>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9"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1"/>
            <a:ext cx="9860611" cy="1801436"/>
          </a:xfrm>
          <a:noFill/>
        </p:spPr>
        <p:txBody>
          <a:bodyPr lIns="146304" tIns="91440" rIns="146304" bIns="91440" anchor="t" anchorCtr="0"/>
          <a:lstStyle>
            <a:lvl1pPr>
              <a:defRPr sz="5883"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3" y="6061767"/>
            <a:ext cx="1522404" cy="326167"/>
          </a:xfrm>
          <a:prstGeom prst="rect">
            <a:avLst/>
          </a:prstGeom>
        </p:spPr>
      </p:pic>
    </p:spTree>
    <p:extLst>
      <p:ext uri="{BB962C8B-B14F-4D97-AF65-F5344CB8AC3E}">
        <p14:creationId xmlns:p14="http://schemas.microsoft.com/office/powerpoint/2010/main" val="2811422771"/>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8"/>
            <a:ext cx="98606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05601995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1" y="1187644"/>
            <a:ext cx="986061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7"/>
            <a:ext cx="9859116" cy="2697988"/>
          </a:xfrm>
          <a:noFill/>
        </p:spPr>
        <p:txBody>
          <a:bodyPr tIns="91440" bIns="91440" anchor="t" anchorCtr="0"/>
          <a:lstStyle>
            <a:lvl1pPr>
              <a:defRPr sz="7058" spc="-99"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483721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9"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3003020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80640227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344" rtl="0" eaLnBrk="1" latinLnBrk="0" hangingPunct="1">
              <a:lnSpc>
                <a:spcPct val="90000"/>
              </a:lnSpc>
              <a:spcBef>
                <a:spcPct val="0"/>
              </a:spcBef>
              <a:buNone/>
              <a:defRPr lang="en-US" sz="8626" b="0" kern="1200" cap="none" spc="-99"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89234310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170890"/>
      </p:ext>
    </p:extLst>
  </p:cSld>
  <p:clrMapOvr>
    <a:masterClrMapping/>
  </p:clrMapOvr>
  <p:transition spd="med">
    <p:pull/>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8"/>
            <a:ext cx="11655840" cy="2050989"/>
          </a:xfrm>
        </p:spPr>
        <p:txBody>
          <a:bodyPr/>
          <a:lstStyle>
            <a:lvl1pPr marL="0" indent="0">
              <a:buNone/>
              <a:defRPr>
                <a:gradFill>
                  <a:gsLst>
                    <a:gs pos="2920">
                      <a:schemeClr val="tx2"/>
                    </a:gs>
                    <a:gs pos="39000">
                      <a:schemeClr val="tx2"/>
                    </a:gs>
                  </a:gsLst>
                  <a:lin ang="5400000" scaled="0"/>
                </a:gradFill>
              </a:defRPr>
            </a:lvl1pPr>
            <a:lvl2pPr marL="28011" indent="0">
              <a:buNone/>
              <a:defRPr sz="1961"/>
            </a:lvl2pPr>
            <a:lvl3pPr marL="219423" indent="0">
              <a:buNone/>
              <a:defRPr sz="1961"/>
            </a:lvl3pPr>
            <a:lvl4pPr marL="466856" indent="0">
              <a:buNone/>
              <a:defRPr sz="1765"/>
            </a:lvl4pPr>
            <a:lvl5pPr marL="725183"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8765844"/>
      </p:ext>
    </p:extLst>
  </p:cSld>
  <p:clrMapOvr>
    <a:masterClrMapping/>
  </p:clrMapOvr>
  <p:transition spd="med">
    <p:pull/>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96906072"/>
      </p:ext>
    </p:extLst>
  </p:cSld>
  <p:clrMapOvr>
    <a:masterClrMapping/>
  </p:clrMapOvr>
  <p:transition spd="med">
    <p:pull/>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9847"/>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09959759"/>
      </p:ext>
    </p:extLst>
  </p:cSld>
  <p:clrMapOvr>
    <a:masterClrMapping/>
  </p:clrMapOvr>
  <p:transition spd="med">
    <p:pull/>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8297615"/>
      </p:ext>
    </p:extLst>
  </p:cSld>
  <p:clrMapOvr>
    <a:masterClrMapping/>
  </p:clrMapOvr>
  <p:transition spd="med">
    <p:pull/>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551809"/>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4" indent="0">
              <a:buNone/>
              <a:tabLst/>
              <a:defRPr sz="1961"/>
            </a:lvl3pPr>
            <a:lvl4pPr marL="451295" indent="0">
              <a:buNone/>
              <a:defRPr/>
            </a:lvl4pPr>
            <a:lvl5pPr marL="672274"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3611548"/>
      </p:ext>
    </p:extLst>
  </p:cSld>
  <p:clrMapOvr>
    <a:masterClrMapping/>
  </p:clrMapOvr>
  <p:transition spd="med">
    <p:pull/>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618152"/>
          </a:xfrm>
        </p:spPr>
        <p:txBody>
          <a:bodyPr wrap="square">
            <a:spAutoFit/>
          </a:bodyPr>
          <a:lstStyle>
            <a:lvl1pPr marL="281670" indent="-281670">
              <a:spcBef>
                <a:spcPts val="1200"/>
              </a:spcBef>
              <a:buClr>
                <a:schemeClr val="tx1"/>
              </a:buClr>
              <a:buFont typeface="Wingdings" panose="05000000000000000000" pitchFamily="2" charset="2"/>
              <a:buChar char="§"/>
              <a:defRPr sz="3529"/>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5267744"/>
      </p:ext>
    </p:extLst>
  </p:cSld>
  <p:clrMapOvr>
    <a:masterClrMapping/>
  </p:clrMapOvr>
  <p:transition spd="med">
    <p:pull/>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7"/>
            <a:ext cx="5378548" cy="2618152"/>
          </a:xfrm>
        </p:spPr>
        <p:txBody>
          <a:bodyPr wrap="square">
            <a:spAutoFit/>
          </a:bodyPr>
          <a:lstStyle>
            <a:lvl1pPr marL="281670" indent="-281670">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690" indent="-228596">
              <a:defRPr sz="2353"/>
            </a:lvl2pPr>
            <a:lvl3pPr marL="685786" indent="-165097">
              <a:tabLst/>
              <a:defRPr sz="1961"/>
            </a:lvl3pPr>
            <a:lvl4pPr marL="863581" indent="-177797">
              <a:defRPr/>
            </a:lvl4pPr>
            <a:lvl5pPr marL="1028678" indent="-16509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01634023"/>
      </p:ext>
    </p:extLst>
  </p:cSld>
  <p:clrMapOvr>
    <a:masterClrMapping/>
  </p:clrMapOvr>
  <p:transition spd="med">
    <p:pull/>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4997175"/>
      </p:ext>
    </p:extLst>
  </p:cSld>
  <p:clrMapOvr>
    <a:masterClrMapping/>
  </p:clrMapOvr>
  <p:transition spd="med">
    <p:pull/>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2479304926"/>
      </p:ext>
    </p:extLst>
  </p:cSld>
  <p:clrMapOvr>
    <a:masterClrMapping/>
  </p:clrMapOvr>
  <p:transition spd="med">
    <p:pull/>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143771344"/>
      </p:ext>
    </p:extLst>
  </p:cSld>
  <p:clrMapOvr>
    <a:masterClrMapping/>
  </p:clrMapOvr>
  <p:transition spd="med">
    <p:pull/>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3" baseline="0"/>
            </a:lvl1pPr>
          </a:lstStyle>
          <a:p>
            <a:r>
              <a:rPr lang="en-US" smtClean="0"/>
              <a:t>Click to edit Master title style</a:t>
            </a:r>
            <a:endParaRPr lang="en-US" dirty="0"/>
          </a:p>
        </p:txBody>
      </p:sp>
    </p:spTree>
    <p:extLst>
      <p:ext uri="{BB962C8B-B14F-4D97-AF65-F5344CB8AC3E}">
        <p14:creationId xmlns:p14="http://schemas.microsoft.com/office/powerpoint/2010/main" val="375047148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61" indent="-228761">
              <a:defRPr sz="5883"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5"/>
            <a:ext cx="5378549" cy="1053622"/>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578510631"/>
      </p:ext>
    </p:extLst>
  </p:cSld>
  <p:clrMapOvr>
    <a:masterClrMapping/>
  </p:clrMapOvr>
  <p:transition spd="med">
    <p:pull/>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7001" indent="-277001">
              <a:tabLst>
                <a:tab pos="277001" algn="l"/>
              </a:tabLst>
              <a:defRPr sz="5883"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4"/>
            <a:ext cx="5378549" cy="1053622"/>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14375135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8008"/>
          </a:xfrm>
        </p:spPr>
        <p:txBody>
          <a:bodyPr/>
          <a:lstStyle>
            <a:lvl1pPr marL="0" indent="0">
              <a:buNone/>
              <a:defRPr sz="5295">
                <a:gradFill>
                  <a:gsLst>
                    <a:gs pos="3333">
                      <a:schemeClr val="tx1"/>
                    </a:gs>
                    <a:gs pos="39000">
                      <a:schemeClr val="tx1"/>
                    </a:gs>
                  </a:gsLst>
                  <a:lin ang="5400000" scaled="0"/>
                </a:gradFill>
              </a:defRPr>
            </a:lvl1pPr>
            <a:lvl2pPr marL="0" indent="0">
              <a:buFontTx/>
              <a:buNone/>
              <a:defRPr sz="1961"/>
            </a:lvl2pPr>
            <a:lvl3pPr marL="224092" indent="0">
              <a:buNone/>
              <a:defRPr/>
            </a:lvl3pPr>
            <a:lvl4pPr marL="448182" indent="0">
              <a:buNone/>
              <a:defRPr/>
            </a:lvl4pPr>
            <a:lvl5pPr marL="672274" indent="0">
              <a:buNone/>
              <a:defRPr/>
            </a:lvl5pPr>
          </a:lstStyle>
          <a:p>
            <a:pPr lvl="0"/>
            <a:r>
              <a:rPr lang="en-US" smtClean="0"/>
              <a:t>Click to edit Master text styles</a:t>
            </a:r>
          </a:p>
        </p:txBody>
      </p:sp>
      <p:sp>
        <p:nvSpPr>
          <p:cNvPr id="4" name="Title 1"/>
          <p:cNvSpPr>
            <a:spLocks noGrp="1"/>
          </p:cNvSpPr>
          <p:nvPr>
            <p:ph type="title"/>
          </p:nvPr>
        </p:nvSpPr>
        <p:spPr>
          <a:xfrm>
            <a:off x="277021" y="1187622"/>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73868001"/>
      </p:ext>
    </p:extLst>
  </p:cSld>
  <p:clrMapOvr>
    <a:masterClrMapping/>
  </p:clrMapOvr>
  <p:transition spd="med">
    <p:pull/>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1"/>
          </a:xfrm>
        </p:spPr>
        <p:txBody>
          <a:bodyPr/>
          <a:lstStyle>
            <a:lvl1pPr>
              <a:defRPr sz="6471"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7"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830075666"/>
      </p:ext>
    </p:extLst>
  </p:cSld>
  <p:clrMapOvr>
    <a:masterClrMapping/>
  </p:clrMapOvr>
  <p:transition spd="med">
    <p:pull/>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7"/>
            <a:ext cx="5378548" cy="899665"/>
          </a:xfrm>
        </p:spPr>
        <p:txBody>
          <a:bodyPr/>
          <a:lstStyle>
            <a:lvl1pPr>
              <a:defRPr sz="6471"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2"/>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661690127"/>
      </p:ext>
    </p:extLst>
  </p:cSld>
  <p:clrMapOvr>
    <a:masterClrMapping/>
  </p:clrMapOvr>
  <p:transition spd="med">
    <p:pull/>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14834"/>
      </p:ext>
    </p:extLst>
  </p:cSld>
  <p:clrMapOvr>
    <a:masterClrMapping/>
  </p:clrMapOvr>
  <p:transition spd="med">
    <p:pull/>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58839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89574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79185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marL="0" marR="0" lvl="0" indent="0" algn="ctr" defTabSz="91408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3" cy="215477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6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9288802"/>
      </p:ext>
    </p:extLst>
  </p:cSld>
  <p:clrMapOvr>
    <a:masterClrMapping/>
  </p:clrMapOvr>
  <p:transition spd="med">
    <p:pull/>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461101"/>
          </a:xfrm>
          <a:prstGeom prst="rect">
            <a:avLst/>
          </a:prstGeom>
        </p:spPr>
        <p:txBody>
          <a:bodyPr/>
          <a:lstStyle>
            <a:lvl1pPr marL="284784" indent="-284784">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27" indent="-275446">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10" indent="-284784">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01" indent="-224092">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93" indent="-224092">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0947012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926314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455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0375727"/>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3330003154"/>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0702781"/>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372599907"/>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896339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208207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3099780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4932753"/>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4412312"/>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349397662"/>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4189557908"/>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251342"/>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5222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61281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7827174"/>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2505451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smtClean="0"/>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720218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67065626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smtClean="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05620061"/>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5" name="Picture 4"/>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9910271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539704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94526303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6618551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5235333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99103762"/>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0235333"/>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19181002"/>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2015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248" y="1447801"/>
            <a:ext cx="11151917" cy="205203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527172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43363235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356915737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1"/>
            <a:ext cx="5826760" cy="205203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2" y="1187621"/>
            <a:ext cx="5826760" cy="205203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
          <p:cNvSpPr>
            <a:spLocks noGrp="1"/>
          </p:cNvSpPr>
          <p:nvPr>
            <p:ph type="body" sz="quarter" idx="13" hasCustomPrompt="1"/>
          </p:nvPr>
        </p:nvSpPr>
        <p:spPr>
          <a:xfrm>
            <a:off x="268818" y="6270435"/>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36451628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smtClean="0"/>
              <a:t>Presentation title</a:t>
            </a:r>
            <a:endParaRPr lang="en-US" dirty="0"/>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smtClean="0"/>
              <a:t>Speaker Name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4695661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4421912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smtClean="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smtClean="0"/>
              <a:t>Click icon to add media</a:t>
            </a:r>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59570"/>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37652435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7049235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3464152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9474876"/>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slideLayout" Target="../slideLayouts/slideLayout271.xml"/><Relationship Id="rId18" Type="http://schemas.openxmlformats.org/officeDocument/2006/relationships/theme" Target="../theme/theme10.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5" Type="http://schemas.openxmlformats.org/officeDocument/2006/relationships/slideLayout" Target="../slideLayouts/slideLayout273.xml"/><Relationship Id="rId10" Type="http://schemas.openxmlformats.org/officeDocument/2006/relationships/slideLayout" Target="../slideLayouts/slideLayout268.xml"/><Relationship Id="rId19" Type="http://schemas.openxmlformats.org/officeDocument/2006/relationships/image" Target="../media/image5.png"/><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slideLayout" Target="../slideLayouts/slideLayout27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theme" Target="../theme/theme3.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theme" Target="../theme/theme4.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theme" Target="../theme/theme5.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theme" Target="../theme/theme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theme" Target="../theme/theme7.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9" Type="http://schemas.openxmlformats.org/officeDocument/2006/relationships/slideLayout" Target="../slideLayouts/slideLayout224.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42" Type="http://schemas.openxmlformats.org/officeDocument/2006/relationships/slideLayout" Target="../slideLayouts/slideLayout227.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38" Type="http://schemas.openxmlformats.org/officeDocument/2006/relationships/slideLayout" Target="../slideLayouts/slideLayout223.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41" Type="http://schemas.openxmlformats.org/officeDocument/2006/relationships/slideLayout" Target="../slideLayouts/slideLayout226.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slideLayout" Target="../slideLayouts/slideLayout222.xml"/><Relationship Id="rId40" Type="http://schemas.openxmlformats.org/officeDocument/2006/relationships/slideLayout" Target="../slideLayouts/slideLayout225.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slideLayout" Target="../slideLayouts/slideLayout221.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4" Type="http://schemas.openxmlformats.org/officeDocument/2006/relationships/image" Target="../media/image14.png"/><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43"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slideLayout" Target="../slideLayouts/slideLayout245.xml"/><Relationship Id="rId26" Type="http://schemas.openxmlformats.org/officeDocument/2006/relationships/slideLayout" Target="../slideLayouts/slideLayout253.xml"/><Relationship Id="rId3" Type="http://schemas.openxmlformats.org/officeDocument/2006/relationships/slideLayout" Target="../slideLayouts/slideLayout230.xml"/><Relationship Id="rId21" Type="http://schemas.openxmlformats.org/officeDocument/2006/relationships/slideLayout" Target="../slideLayouts/slideLayout248.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slideLayout" Target="../slideLayouts/slideLayout244.xml"/><Relationship Id="rId25" Type="http://schemas.openxmlformats.org/officeDocument/2006/relationships/slideLayout" Target="../slideLayouts/slideLayout252.xml"/><Relationship Id="rId33" Type="http://schemas.openxmlformats.org/officeDocument/2006/relationships/image" Target="../media/image20.png"/><Relationship Id="rId2" Type="http://schemas.openxmlformats.org/officeDocument/2006/relationships/slideLayout" Target="../slideLayouts/slideLayout229.xml"/><Relationship Id="rId16" Type="http://schemas.openxmlformats.org/officeDocument/2006/relationships/slideLayout" Target="../slideLayouts/slideLayout243.xml"/><Relationship Id="rId20" Type="http://schemas.openxmlformats.org/officeDocument/2006/relationships/slideLayout" Target="../slideLayouts/slideLayout247.xml"/><Relationship Id="rId29" Type="http://schemas.openxmlformats.org/officeDocument/2006/relationships/slideLayout" Target="../slideLayouts/slideLayout256.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24" Type="http://schemas.openxmlformats.org/officeDocument/2006/relationships/slideLayout" Target="../slideLayouts/slideLayout251.xml"/><Relationship Id="rId32" Type="http://schemas.openxmlformats.org/officeDocument/2006/relationships/theme" Target="../theme/theme9.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23" Type="http://schemas.openxmlformats.org/officeDocument/2006/relationships/slideLayout" Target="../slideLayouts/slideLayout250.xml"/><Relationship Id="rId28" Type="http://schemas.openxmlformats.org/officeDocument/2006/relationships/slideLayout" Target="../slideLayouts/slideLayout255.xml"/><Relationship Id="rId10" Type="http://schemas.openxmlformats.org/officeDocument/2006/relationships/slideLayout" Target="../slideLayouts/slideLayout237.xml"/><Relationship Id="rId19" Type="http://schemas.openxmlformats.org/officeDocument/2006/relationships/slideLayout" Target="../slideLayouts/slideLayout246.xml"/><Relationship Id="rId31" Type="http://schemas.openxmlformats.org/officeDocument/2006/relationships/slideLayout" Target="../slideLayouts/slideLayout258.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 Id="rId22" Type="http://schemas.openxmlformats.org/officeDocument/2006/relationships/slideLayout" Target="../slideLayouts/slideLayout249.xml"/><Relationship Id="rId27" Type="http://schemas.openxmlformats.org/officeDocument/2006/relationships/slideLayout" Target="../slideLayouts/slideLayout254.xml"/><Relationship Id="rId30" Type="http://schemas.openxmlformats.org/officeDocument/2006/relationships/slideLayout" Target="../slideLayouts/slideLayout2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5000" r:id="rId28"/>
    <p:sldLayoutId id="2147485001" r:id="rId29"/>
    <p:sldLayoutId id="2147485061" r:id="rId30"/>
    <p:sldLayoutId id="2147485062" r:id="rId31"/>
    <p:sldLayoutId id="2147485063" r:id="rId32"/>
    <p:sldLayoutId id="2147485064" r:id="rId33"/>
    <p:sldLayoutId id="2147485065" r:id="rId34"/>
    <p:sldLayoutId id="2147485066" r:id="rId35"/>
    <p:sldLayoutId id="2147485067" r:id="rId36"/>
    <p:sldLayoutId id="2147485068" r:id="rId37"/>
    <p:sldLayoutId id="2147485069" r:id="rId38"/>
    <p:sldLayoutId id="2147485070" r:id="rId3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1452295"/>
      </p:ext>
    </p:extLst>
  </p:cSld>
  <p:clrMap bg1="lt1" tx1="dk1" bg2="lt2" tx2="dk2" accent1="accent1" accent2="accent2" accent3="accent3" accent4="accent4" accent5="accent5" accent6="accent6" hlink="hlink" folHlink="folHlink"/>
  <p:sldLayoutIdLst>
    <p:sldLayoutId id="2147485211" r:id="rId1"/>
    <p:sldLayoutId id="2147485212" r:id="rId2"/>
    <p:sldLayoutId id="2147485213" r:id="rId3"/>
    <p:sldLayoutId id="2147485214" r:id="rId4"/>
    <p:sldLayoutId id="2147485215" r:id="rId5"/>
    <p:sldLayoutId id="2147485216" r:id="rId6"/>
    <p:sldLayoutId id="2147485217" r:id="rId7"/>
    <p:sldLayoutId id="2147485218" r:id="rId8"/>
    <p:sldLayoutId id="2147485219" r:id="rId9"/>
    <p:sldLayoutId id="2147485220" r:id="rId10"/>
    <p:sldLayoutId id="2147485221" r:id="rId11"/>
    <p:sldLayoutId id="2147485222" r:id="rId12"/>
    <p:sldLayoutId id="2147485223" r:id="rId13"/>
    <p:sldLayoutId id="2147485224" r:id="rId14"/>
    <p:sldLayoutId id="2147485225" r:id="rId15"/>
    <p:sldLayoutId id="2147485226" r:id="rId16"/>
    <p:sldLayoutId id="2147485227" r:id="rId1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206" r:id="rId34"/>
    <p:sldLayoutId id="2147485207" r:id="rId35"/>
    <p:sldLayoutId id="2147485208" r:id="rId36"/>
    <p:sldLayoutId id="2147485209" r:id="rId3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30342"/>
      </p:ext>
    </p:extLst>
  </p:cSld>
  <p:clrMap bg1="lt1" tx1="dk1" bg2="lt2" tx2="dk2" accent1="accent1" accent2="accent2" accent3="accent3" accent4="accent4" accent5="accent5" accent6="accent6" hlink="hlink" folHlink="folHlink"/>
  <p:sldLayoutIdLst>
    <p:sldLayoutId id="2147485072" r:id="rId1"/>
    <p:sldLayoutId id="2147485073" r:id="rId2"/>
    <p:sldLayoutId id="2147485074"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 id="2147485084" r:id="rId12"/>
    <p:sldLayoutId id="2147485085" r:id="rId13"/>
    <p:sldLayoutId id="2147485086" r:id="rId14"/>
    <p:sldLayoutId id="2147485087" r:id="rId15"/>
    <p:sldLayoutId id="2147485088" r:id="rId16"/>
    <p:sldLayoutId id="2147485089" r:id="rId17"/>
    <p:sldLayoutId id="2147485090"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3505415"/>
      </p:ext>
    </p:extLst>
  </p:cSld>
  <p:clrMap bg1="lt1" tx1="dk1" bg2="lt2" tx2="dk2" accent1="accent1" accent2="accent2" accent3="accent3" accent4="accent4" accent5="accent5" accent6="accent6" hlink="hlink" folHlink="folHlink"/>
  <p:sldLayoutIdLst>
    <p:sldLayoutId id="2147485092" r:id="rId1"/>
    <p:sldLayoutId id="2147485093" r:id="rId2"/>
    <p:sldLayoutId id="2147485094" r:id="rId3"/>
    <p:sldLayoutId id="2147485095"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161839"/>
      </p:ext>
    </p:extLst>
  </p:cSld>
  <p:clrMap bg1="lt1" tx1="dk1" bg2="lt2" tx2="dk2" accent1="accent1" accent2="accent2" accent3="accent3" accent4="accent4" accent5="accent5" accent6="accent6" hlink="hlink" folHlink="folHlink"/>
  <p:sldLayoutIdLst>
    <p:sldLayoutId id="2147485112" r:id="rId1"/>
    <p:sldLayoutId id="2147485113" r:id="rId2"/>
    <p:sldLayoutId id="2147485114" r:id="rId3"/>
    <p:sldLayoutId id="2147485115" r:id="rId4"/>
    <p:sldLayoutId id="2147485116" r:id="rId5"/>
    <p:sldLayoutId id="2147485117" r:id="rId6"/>
    <p:sldLayoutId id="2147485118" r:id="rId7"/>
    <p:sldLayoutId id="2147485119" r:id="rId8"/>
    <p:sldLayoutId id="2147485120" r:id="rId9"/>
    <p:sldLayoutId id="2147485121" r:id="rId10"/>
    <p:sldLayoutId id="2147485122" r:id="rId11"/>
    <p:sldLayoutId id="2147485123" r:id="rId12"/>
    <p:sldLayoutId id="2147485124" r:id="rId13"/>
    <p:sldLayoutId id="2147485125" r:id="rId14"/>
    <p:sldLayoutId id="2147485126" r:id="rId15"/>
    <p:sldLayoutId id="2147485127" r:id="rId16"/>
    <p:sldLayoutId id="2147485128" r:id="rId17"/>
    <p:sldLayoutId id="2147485129" r:id="rId18"/>
    <p:sldLayoutId id="214748513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2597" rtl="0" eaLnBrk="1" latinLnBrk="0" hangingPunct="1">
        <a:lnSpc>
          <a:spcPct val="90000"/>
        </a:lnSpc>
        <a:spcBef>
          <a:spcPct val="0"/>
        </a:spcBef>
        <a:buNone/>
        <a:defRPr lang="en-US" sz="5488"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2597" rtl="0" eaLnBrk="1" latinLnBrk="0" hangingPunct="1">
        <a:defRPr sz="1862" kern="1200">
          <a:solidFill>
            <a:schemeClr val="tx1"/>
          </a:solidFill>
          <a:latin typeface="+mn-lt"/>
          <a:ea typeface="+mn-ea"/>
          <a:cs typeface="+mn-cs"/>
        </a:defRPr>
      </a:lvl1pPr>
      <a:lvl2pPr marL="456297" algn="l" defTabSz="912597" rtl="0" eaLnBrk="1" latinLnBrk="0" hangingPunct="1">
        <a:defRPr sz="1862" kern="1200">
          <a:solidFill>
            <a:schemeClr val="tx1"/>
          </a:solidFill>
          <a:latin typeface="+mn-lt"/>
          <a:ea typeface="+mn-ea"/>
          <a:cs typeface="+mn-cs"/>
        </a:defRPr>
      </a:lvl2pPr>
      <a:lvl3pPr marL="912597" algn="l" defTabSz="912597" rtl="0" eaLnBrk="1" latinLnBrk="0" hangingPunct="1">
        <a:defRPr sz="1862" kern="1200">
          <a:solidFill>
            <a:schemeClr val="tx1"/>
          </a:solidFill>
          <a:latin typeface="+mn-lt"/>
          <a:ea typeface="+mn-ea"/>
          <a:cs typeface="+mn-cs"/>
        </a:defRPr>
      </a:lvl3pPr>
      <a:lvl4pPr marL="1368896" algn="l" defTabSz="912597" rtl="0" eaLnBrk="1" latinLnBrk="0" hangingPunct="1">
        <a:defRPr sz="1862" kern="1200">
          <a:solidFill>
            <a:schemeClr val="tx1"/>
          </a:solidFill>
          <a:latin typeface="+mn-lt"/>
          <a:ea typeface="+mn-ea"/>
          <a:cs typeface="+mn-cs"/>
        </a:defRPr>
      </a:lvl4pPr>
      <a:lvl5pPr marL="1825198" algn="l" defTabSz="912597" rtl="0" eaLnBrk="1" latinLnBrk="0" hangingPunct="1">
        <a:defRPr sz="1862" kern="1200">
          <a:solidFill>
            <a:schemeClr val="tx1"/>
          </a:solidFill>
          <a:latin typeface="+mn-lt"/>
          <a:ea typeface="+mn-ea"/>
          <a:cs typeface="+mn-cs"/>
        </a:defRPr>
      </a:lvl5pPr>
      <a:lvl6pPr marL="2281497" algn="l" defTabSz="912597" rtl="0" eaLnBrk="1" latinLnBrk="0" hangingPunct="1">
        <a:defRPr sz="1862" kern="1200">
          <a:solidFill>
            <a:schemeClr val="tx1"/>
          </a:solidFill>
          <a:latin typeface="+mn-lt"/>
          <a:ea typeface="+mn-ea"/>
          <a:cs typeface="+mn-cs"/>
        </a:defRPr>
      </a:lvl6pPr>
      <a:lvl7pPr marL="2737794" algn="l" defTabSz="912597" rtl="0" eaLnBrk="1" latinLnBrk="0" hangingPunct="1">
        <a:defRPr sz="1862" kern="1200">
          <a:solidFill>
            <a:schemeClr val="tx1"/>
          </a:solidFill>
          <a:latin typeface="+mn-lt"/>
          <a:ea typeface="+mn-ea"/>
          <a:cs typeface="+mn-cs"/>
        </a:defRPr>
      </a:lvl7pPr>
      <a:lvl8pPr marL="3194093" algn="l" defTabSz="912597" rtl="0" eaLnBrk="1" latinLnBrk="0" hangingPunct="1">
        <a:defRPr sz="1862" kern="1200">
          <a:solidFill>
            <a:schemeClr val="tx1"/>
          </a:solidFill>
          <a:latin typeface="+mn-lt"/>
          <a:ea typeface="+mn-ea"/>
          <a:cs typeface="+mn-cs"/>
        </a:defRPr>
      </a:lvl8pPr>
      <a:lvl9pPr marL="3650393" algn="l" defTabSz="912597" rtl="0" eaLnBrk="1" latinLnBrk="0" hangingPunct="1">
        <a:defRPr sz="186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177447578"/>
      </p:ext>
    </p:extLst>
  </p:cSld>
  <p:clrMap bg1="lt1" tx1="dk1" bg2="lt2" tx2="dk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 id="2147485150" r:id="rId19"/>
    <p:sldLayoutId id="2147485151" r:id="rId20"/>
    <p:sldLayoutId id="2147485152" r:id="rId21"/>
    <p:sldLayoutId id="2147485153" r:id="rId22"/>
    <p:sldLayoutId id="2147485154" r:id="rId23"/>
    <p:sldLayoutId id="2147485155" r:id="rId24"/>
    <p:sldLayoutId id="2147485156" r:id="rId25"/>
    <p:sldLayoutId id="2147485157" r:id="rId26"/>
    <p:sldLayoutId id="2147485158" r:id="rId27"/>
    <p:sldLayoutId id="2147485159" r:id="rId28"/>
    <p:sldLayoutId id="2147485160" r:id="rId29"/>
    <p:sldLayoutId id="2147485161" r:id="rId30"/>
    <p:sldLayoutId id="2147485162" r:id="rId31"/>
    <p:sldLayoutId id="2147485163" r:id="rId32"/>
    <p:sldLayoutId id="2147485164" r:id="rId33"/>
    <p:sldLayoutId id="2147485165" r:id="rId34"/>
    <p:sldLayoutId id="2147485166" r:id="rId35"/>
    <p:sldLayoutId id="2147485167" r:id="rId36"/>
    <p:sldLayoutId id="2147485168" r:id="rId37"/>
    <p:sldLayoutId id="2147485169" r:id="rId38"/>
    <p:sldLayoutId id="2147485170" r:id="rId39"/>
    <p:sldLayoutId id="2147485171" r:id="rId40"/>
    <p:sldLayoutId id="2147485172" r:id="rId41"/>
    <p:sldLayoutId id="2147485173" r:id="rId42"/>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189179"/>
            <a:ext cx="11653521" cy="2249847"/>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3" y="1906413"/>
            <a:ext cx="4214127" cy="401304"/>
          </a:xfrm>
          <a:prstGeom prst="rect">
            <a:avLst/>
          </a:prstGeom>
        </p:spPr>
      </p:pic>
    </p:spTree>
    <p:extLst>
      <p:ext uri="{BB962C8B-B14F-4D97-AF65-F5344CB8AC3E}">
        <p14:creationId xmlns:p14="http://schemas.microsoft.com/office/powerpoint/2010/main" val="2185095146"/>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 id="2147485187" r:id="rId13"/>
    <p:sldLayoutId id="2147485188" r:id="rId14"/>
    <p:sldLayoutId id="2147485189" r:id="rId15"/>
    <p:sldLayoutId id="2147485190" r:id="rId16"/>
    <p:sldLayoutId id="2147485191" r:id="rId17"/>
    <p:sldLayoutId id="2147485192" r:id="rId18"/>
    <p:sldLayoutId id="2147485193" r:id="rId19"/>
    <p:sldLayoutId id="2147485194" r:id="rId20"/>
    <p:sldLayoutId id="2147485195" r:id="rId21"/>
    <p:sldLayoutId id="2147485196" r:id="rId22"/>
    <p:sldLayoutId id="2147485197" r:id="rId23"/>
    <p:sldLayoutId id="2147485198" r:id="rId24"/>
    <p:sldLayoutId id="2147485199" r:id="rId25"/>
    <p:sldLayoutId id="2147485200" r:id="rId26"/>
    <p:sldLayoutId id="2147485201" r:id="rId27"/>
    <p:sldLayoutId id="2147485202" r:id="rId28"/>
    <p:sldLayoutId id="2147485203" r:id="rId29"/>
    <p:sldLayoutId id="2147485204" r:id="rId30"/>
    <p:sldLayoutId id="2147485205" r:id="rId31"/>
  </p:sldLayoutIdLst>
  <p:transition spd="med">
    <p:pull/>
  </p:transition>
  <p:timing>
    <p:tnLst>
      <p:par>
        <p:cTn id="1" dur="indefinite" restart="never" nodeType="tmRoot"/>
      </p:par>
    </p:tnLst>
  </p:timing>
  <p:txStyles>
    <p:titleStyle>
      <a:lvl1pPr algn="l" defTabSz="914344" rtl="0" eaLnBrk="1" latinLnBrk="0" hangingPunct="1">
        <a:lnSpc>
          <a:spcPct val="90000"/>
        </a:lnSpc>
        <a:spcBef>
          <a:spcPct val="0"/>
        </a:spcBef>
        <a:buNone/>
        <a:defRPr lang="en-US" sz="529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37" marR="0" indent="-336137"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76" marR="0" indent="-236541"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1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09"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00" marR="0" indent="-224092" algn="l" defTabSz="9143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75.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7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6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6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6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4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48.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48.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48.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67.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0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24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44.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33.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0.xml"/><Relationship Id="rId1" Type="http://schemas.openxmlformats.org/officeDocument/2006/relationships/themeOverride" Target="../theme/themeOverride1.xml"/><Relationship Id="rId5" Type="http://schemas.openxmlformats.org/officeDocument/2006/relationships/image" Target="../media/image57.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0.xml"/><Relationship Id="rId1" Type="http://schemas.openxmlformats.org/officeDocument/2006/relationships/themeOverride" Target="../theme/themeOverride2.xml"/><Relationship Id="rId5" Type="http://schemas.openxmlformats.org/officeDocument/2006/relationships/image" Target="../media/image60.jpeg"/><Relationship Id="rId4" Type="http://schemas.openxmlformats.org/officeDocument/2006/relationships/image" Target="../media/image59.jpe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33.xml"/><Relationship Id="rId4" Type="http://schemas.openxmlformats.org/officeDocument/2006/relationships/image" Target="../media/image62.jpg"/></Relationships>
</file>

<file path=ppt/slides/_rels/slide4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image" Target="../media/image63.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 Type="http://schemas.openxmlformats.org/officeDocument/2006/relationships/notesSlide" Target="../notesSlides/notesSlide27.xml"/><Relationship Id="rId16" Type="http://schemas.openxmlformats.org/officeDocument/2006/relationships/image" Target="../media/image75.png"/><Relationship Id="rId20" Type="http://schemas.openxmlformats.org/officeDocument/2006/relationships/image" Target="../media/image79.jpeg"/><Relationship Id="rId1" Type="http://schemas.openxmlformats.org/officeDocument/2006/relationships/slideLayout" Target="../slideLayouts/slideLayout133.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64.png"/><Relationship Id="rId15" Type="http://schemas.openxmlformats.org/officeDocument/2006/relationships/image" Target="../media/image74.png"/><Relationship Id="rId10" Type="http://schemas.openxmlformats.org/officeDocument/2006/relationships/image" Target="../media/image69.jpeg"/><Relationship Id="rId19" Type="http://schemas.openxmlformats.org/officeDocument/2006/relationships/image" Target="../media/image78.png"/><Relationship Id="rId4" Type="http://schemas.microsoft.com/office/2007/relationships/hdphoto" Target="../media/hdphoto6.wdp"/><Relationship Id="rId9" Type="http://schemas.openxmlformats.org/officeDocument/2006/relationships/image" Target="../media/image68.png"/><Relationship Id="rId14"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image" Target="../media/image23.jpg"/><Relationship Id="rId7" Type="http://schemas.microsoft.com/office/2007/relationships/hdphoto" Target="../media/hdphoto2.wdp"/><Relationship Id="rId12" Type="http://schemas.openxmlformats.org/officeDocument/2006/relationships/image" Target="../media/image28.jpg"/><Relationship Id="rId2" Type="http://schemas.openxmlformats.org/officeDocument/2006/relationships/notesSlide" Target="../notesSlides/notesSlide3.xml"/><Relationship Id="rId16" Type="http://schemas.openxmlformats.org/officeDocument/2006/relationships/image" Target="../media/image31.jpeg"/><Relationship Id="rId1" Type="http://schemas.openxmlformats.org/officeDocument/2006/relationships/slideLayout" Target="../slideLayouts/slideLayout73.xml"/><Relationship Id="rId6" Type="http://schemas.openxmlformats.org/officeDocument/2006/relationships/image" Target="../media/image25.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30.jpeg"/><Relationship Id="rId10" Type="http://schemas.openxmlformats.org/officeDocument/2006/relationships/image" Target="../media/image27.png"/><Relationship Id="rId4" Type="http://schemas.openxmlformats.org/officeDocument/2006/relationships/image" Target="../media/image24.png"/><Relationship Id="rId9" Type="http://schemas.microsoft.com/office/2007/relationships/hdphoto" Target="../media/hdphoto3.wdp"/><Relationship Id="rId14" Type="http://schemas.microsoft.com/office/2007/relationships/hdphoto" Target="../media/hdphoto5.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More Personal Computing</a:t>
            </a:r>
            <a:endParaRPr lang="en-GB" dirty="0"/>
          </a:p>
        </p:txBody>
      </p:sp>
      <p:sp>
        <p:nvSpPr>
          <p:cNvPr id="3" name="Text Placeholder 2"/>
          <p:cNvSpPr>
            <a:spLocks noGrp="1"/>
          </p:cNvSpPr>
          <p:nvPr>
            <p:ph type="body" sz="quarter" idx="12"/>
          </p:nvPr>
        </p:nvSpPr>
        <p:spPr>
          <a:xfrm>
            <a:off x="269301" y="3878574"/>
            <a:ext cx="7171337" cy="1792326"/>
          </a:xfrm>
        </p:spPr>
        <p:txBody>
          <a:bodyPr/>
          <a:lstStyle/>
          <a:p>
            <a:r>
              <a:rPr lang="en-US" dirty="0" smtClean="0"/>
              <a:t>Andy and Nikola</a:t>
            </a:r>
            <a:endParaRPr lang="en-US"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Do more with </a:t>
            </a:r>
            <a:r>
              <a:rPr lang="en-US" dirty="0" err="1" smtClean="0"/>
              <a:t>InkPresenter</a:t>
            </a:r>
            <a:endParaRPr lang="en-US" dirty="0"/>
          </a:p>
        </p:txBody>
      </p:sp>
      <p:sp>
        <p:nvSpPr>
          <p:cNvPr id="4" name="Content Placeholder 3"/>
          <p:cNvSpPr>
            <a:spLocks noGrp="1"/>
          </p:cNvSpPr>
          <p:nvPr>
            <p:ph sz="quarter" idx="14"/>
          </p:nvPr>
        </p:nvSpPr>
        <p:spPr>
          <a:xfrm>
            <a:off x="269239" y="1187939"/>
            <a:ext cx="5300091" cy="6094872"/>
          </a:xfrm>
        </p:spPr>
        <p:txBody>
          <a:bodyPr/>
          <a:lstStyle/>
          <a:p>
            <a:r>
              <a:rPr lang="en-US" dirty="0"/>
              <a:t>Configure for different input types (Pen, Touch, Mouse, etc.)</a:t>
            </a:r>
          </a:p>
          <a:p>
            <a:r>
              <a:rPr lang="en-US" dirty="0" smtClean="0"/>
              <a:t>Change Drawing </a:t>
            </a:r>
            <a:r>
              <a:rPr lang="en-US" dirty="0"/>
              <a:t>Attributes</a:t>
            </a:r>
          </a:p>
          <a:p>
            <a:r>
              <a:rPr lang="en-US" dirty="0"/>
              <a:t>Manage Ink Stroke Data </a:t>
            </a:r>
          </a:p>
          <a:p>
            <a:r>
              <a:rPr lang="en-US" dirty="0"/>
              <a:t>Access more customization options</a:t>
            </a:r>
          </a:p>
          <a:p>
            <a:endParaRPr lang="en-US" dirty="0"/>
          </a:p>
        </p:txBody>
      </p:sp>
      <p:sp>
        <p:nvSpPr>
          <p:cNvPr id="2" name="Text Placeholder 1"/>
          <p:cNvSpPr>
            <a:spLocks noGrp="1"/>
          </p:cNvSpPr>
          <p:nvPr>
            <p:ph type="body" sz="quarter" idx="13"/>
          </p:nvPr>
        </p:nvSpPr>
        <p:spPr>
          <a:xfrm>
            <a:off x="268818" y="5695228"/>
            <a:ext cx="11654367" cy="870229"/>
          </a:xfrm>
        </p:spPr>
        <p:txBody>
          <a:bodyPr/>
          <a:lstStyle/>
          <a:p>
            <a:pPr lvl="1"/>
            <a:endParaRPr lang="en-US" dirty="0" smtClean="0"/>
          </a:p>
          <a:p>
            <a:endParaRPr lang="en-US" dirty="0" smtClean="0"/>
          </a:p>
          <a:p>
            <a:endParaRPr lang="en-US" dirty="0" smtClean="0"/>
          </a:p>
          <a:p>
            <a:endParaRPr lang="en-US" dirty="0" smtClean="0"/>
          </a:p>
          <a:p>
            <a:endParaRPr lang="en-US" dirty="0" smtClean="0"/>
          </a:p>
          <a:p>
            <a:pPr lvl="1"/>
            <a:endParaRPr lang="en-US" dirty="0"/>
          </a:p>
        </p:txBody>
      </p:sp>
      <p:sp>
        <p:nvSpPr>
          <p:cNvPr id="9" name="Rectangle 4"/>
          <p:cNvSpPr/>
          <p:nvPr/>
        </p:nvSpPr>
        <p:spPr bwMode="auto">
          <a:xfrm>
            <a:off x="6431825" y="3875390"/>
            <a:ext cx="5487549" cy="6242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529" dirty="0">
                <a:gradFill>
                  <a:gsLst>
                    <a:gs pos="0">
                      <a:srgbClr val="FFFFFF"/>
                    </a:gs>
                    <a:gs pos="100000">
                      <a:srgbClr val="FFFFFF"/>
                    </a:gs>
                  </a:gsLst>
                  <a:lin ang="5400000" scaled="0"/>
                </a:gradFill>
                <a:latin typeface="Segoe UI Light"/>
                <a:ea typeface="Segoe UI" pitchFamily="34" charset="0"/>
                <a:cs typeface="Segoe UI" pitchFamily="34" charset="0"/>
              </a:rPr>
              <a:t>Advanced Input Processing</a:t>
            </a:r>
          </a:p>
        </p:txBody>
      </p:sp>
      <p:sp>
        <p:nvSpPr>
          <p:cNvPr id="10" name="Rectangle 2"/>
          <p:cNvSpPr/>
          <p:nvPr/>
        </p:nvSpPr>
        <p:spPr bwMode="auto">
          <a:xfrm>
            <a:off x="6431825" y="2311315"/>
            <a:ext cx="5487549" cy="594504"/>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529" dirty="0" err="1">
                <a:solidFill>
                  <a:srgbClr val="404040"/>
                </a:solidFill>
                <a:latin typeface="Segoe UI Light"/>
                <a:ea typeface="Segoe UI" pitchFamily="34" charset="0"/>
                <a:cs typeface="Segoe UI" pitchFamily="34" charset="0"/>
              </a:rPr>
              <a:t>InkCanvas</a:t>
            </a:r>
            <a:endParaRPr lang="en-US" sz="3529" dirty="0">
              <a:solidFill>
                <a:srgbClr val="404040"/>
              </a:solidFill>
              <a:latin typeface="Segoe UI Light"/>
              <a:ea typeface="Segoe UI" pitchFamily="34" charset="0"/>
              <a:cs typeface="Segoe UI" pitchFamily="34" charset="0"/>
            </a:endParaRPr>
          </a:p>
        </p:txBody>
      </p:sp>
      <p:sp>
        <p:nvSpPr>
          <p:cNvPr id="11" name="Rectangle 4"/>
          <p:cNvSpPr/>
          <p:nvPr/>
        </p:nvSpPr>
        <p:spPr bwMode="auto">
          <a:xfrm>
            <a:off x="6431825" y="3074736"/>
            <a:ext cx="5487549" cy="62113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529" dirty="0" err="1">
                <a:solidFill>
                  <a:srgbClr val="404040"/>
                </a:solidFill>
                <a:latin typeface="Segoe UI Light"/>
                <a:ea typeface="Segoe UI" pitchFamily="34" charset="0"/>
                <a:cs typeface="Segoe UI" pitchFamily="34" charset="0"/>
              </a:rPr>
              <a:t>InkPresenter</a:t>
            </a:r>
            <a:endParaRPr lang="en-US" sz="3529" dirty="0">
              <a:solidFill>
                <a:srgbClr val="404040"/>
              </a:solidFill>
              <a:latin typeface="Segoe UI Light"/>
              <a:ea typeface="Segoe UI" pitchFamily="34" charset="0"/>
              <a:cs typeface="Segoe UI" pitchFamily="34" charset="0"/>
            </a:endParaRPr>
          </a:p>
        </p:txBody>
      </p:sp>
      <p:sp>
        <p:nvSpPr>
          <p:cNvPr id="12" name="Rectangle 11"/>
          <p:cNvSpPr/>
          <p:nvPr/>
        </p:nvSpPr>
        <p:spPr bwMode="auto">
          <a:xfrm>
            <a:off x="6347496" y="3750627"/>
            <a:ext cx="5724669" cy="1023011"/>
          </a:xfrm>
          <a:prstGeom prst="rect">
            <a:avLst/>
          </a:prstGeom>
          <a:solidFill>
            <a:schemeClr val="bg1">
              <a:lumMod val="95000"/>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7050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Speech</a:t>
            </a:r>
            <a:endParaRPr lang="en-US" dirty="0"/>
          </a:p>
        </p:txBody>
      </p:sp>
    </p:spTree>
    <p:extLst>
      <p:ext uri="{BB962C8B-B14F-4D97-AF65-F5344CB8AC3E}">
        <p14:creationId xmlns:p14="http://schemas.microsoft.com/office/powerpoint/2010/main" val="7518795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a:t>
            </a:r>
            <a:endParaRPr lang="en-US" dirty="0"/>
          </a:p>
        </p:txBody>
      </p:sp>
    </p:spTree>
    <p:extLst>
      <p:ext uri="{BB962C8B-B14F-4D97-AF65-F5344CB8AC3E}">
        <p14:creationId xmlns:p14="http://schemas.microsoft.com/office/powerpoint/2010/main" val="17838556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Segoe UI" panose="020B0502040204020203" pitchFamily="34" charset="0"/>
                <a:cs typeface="Segoe UI" panose="020B0502040204020203" pitchFamily="34" charset="0"/>
              </a:rPr>
              <a:t>Introducing Windows Hello</a:t>
            </a:r>
            <a:endParaRPr lang="en-US" dirty="0">
              <a:latin typeface="Segoe UI" panose="020B0502040204020203" pitchFamily="34" charset="0"/>
              <a:cs typeface="Segoe UI" panose="020B0502040204020203" pitchFamily="34" charset="0"/>
            </a:endParaRPr>
          </a:p>
        </p:txBody>
      </p:sp>
      <p:sp>
        <p:nvSpPr>
          <p:cNvPr id="8" name="Text Placeholder 7"/>
          <p:cNvSpPr>
            <a:spLocks noGrp="1"/>
          </p:cNvSpPr>
          <p:nvPr>
            <p:ph type="body" sz="quarter" idx="10"/>
          </p:nvPr>
        </p:nvSpPr>
        <p:spPr>
          <a:xfrm>
            <a:off x="764270" y="1494569"/>
            <a:ext cx="6975175" cy="3913390"/>
          </a:xfrm>
        </p:spPr>
        <p:txBody>
          <a:bodyPr/>
          <a:lstStyle/>
          <a:p>
            <a:pPr marL="560134" indent="-560134">
              <a:buFont typeface="Arial" panose="020B0604020202020204" pitchFamily="34" charset="0"/>
              <a:buChar char="•"/>
            </a:pPr>
            <a:r>
              <a:rPr lang="en-US" sz="1961" dirty="0"/>
              <a:t>Windows 10 supports </a:t>
            </a:r>
            <a:r>
              <a:rPr lang="en-US" sz="1961" b="1" dirty="0"/>
              <a:t>three</a:t>
            </a:r>
            <a:r>
              <a:rPr lang="en-US" sz="1961" dirty="0"/>
              <a:t> types of </a:t>
            </a:r>
            <a:r>
              <a:rPr lang="en-US" sz="1961" dirty="0"/>
              <a:t>biometric:</a:t>
            </a:r>
            <a:endParaRPr lang="en-US" sz="1961" dirty="0"/>
          </a:p>
          <a:p>
            <a:pPr marL="1232295" lvl="4" indent="-560134">
              <a:buFont typeface="Arial" panose="020B0604020202020204" pitchFamily="34" charset="0"/>
              <a:buChar char="•"/>
            </a:pPr>
            <a:r>
              <a:rPr lang="en-US" dirty="0"/>
              <a:t>Fingerprint</a:t>
            </a:r>
          </a:p>
          <a:p>
            <a:pPr marL="1232295" lvl="4" indent="-560134">
              <a:buFont typeface="Arial" panose="020B0604020202020204" pitchFamily="34" charset="0"/>
              <a:buChar char="•"/>
            </a:pPr>
            <a:r>
              <a:rPr lang="en-US" dirty="0"/>
              <a:t>Face</a:t>
            </a:r>
          </a:p>
          <a:p>
            <a:pPr marL="1232295" lvl="4" indent="-560134">
              <a:buFont typeface="Arial" panose="020B0604020202020204" pitchFamily="34" charset="0"/>
              <a:buChar char="•"/>
            </a:pPr>
            <a:r>
              <a:rPr lang="en-US" dirty="0"/>
              <a:t>Iris</a:t>
            </a:r>
          </a:p>
          <a:p>
            <a:pPr marL="560134" indent="-560134">
              <a:buFont typeface="Arial" panose="020B0604020202020204" pitchFamily="34" charset="0"/>
              <a:buChar char="•"/>
            </a:pPr>
            <a:r>
              <a:rPr lang="en-US" sz="1961" dirty="0"/>
              <a:t>All three are recommended gestures on devices with supporting hardware </a:t>
            </a:r>
          </a:p>
          <a:p>
            <a:pPr marL="448193" indent="-448193">
              <a:buFont typeface="Arial" panose="020B0604020202020204" pitchFamily="34" charset="0"/>
              <a:buChar char="•"/>
            </a:pPr>
            <a:r>
              <a:rPr lang="en-US" sz="1961" dirty="0"/>
              <a:t>  Integrated </a:t>
            </a:r>
            <a:r>
              <a:rPr lang="en-US" sz="1961" dirty="0"/>
              <a:t>with Windows Biometric Framework </a:t>
            </a:r>
          </a:p>
          <a:p>
            <a:pPr marL="448193" indent="-448193">
              <a:buFont typeface="Arial" panose="020B0604020202020204" pitchFamily="34" charset="0"/>
              <a:buChar char="•"/>
            </a:pPr>
            <a:r>
              <a:rPr lang="en-US" sz="1961"/>
              <a:t>  Use </a:t>
            </a:r>
            <a:r>
              <a:rPr lang="en-US" sz="1961" dirty="0"/>
              <a:t>Windows end to end experiences and scenarios</a:t>
            </a:r>
          </a:p>
          <a:p>
            <a:pPr marL="1290112" lvl="4" indent="-393726">
              <a:buFont typeface="Arial" panose="020B0604020202020204" pitchFamily="34" charset="0"/>
              <a:buChar char="•"/>
              <a:tabLst>
                <a:tab pos="896386" algn="l"/>
              </a:tabLst>
            </a:pPr>
            <a:r>
              <a:rPr lang="en-US" sz="1961" dirty="0"/>
              <a:t>share the same design language for enrollment and usage</a:t>
            </a:r>
          </a:p>
          <a:p>
            <a:pPr marL="560134" indent="-560134">
              <a:buFont typeface="Arial" panose="020B0604020202020204" pitchFamily="34" charset="0"/>
              <a:buChar char="•"/>
            </a:pPr>
            <a:endParaRPr lang="en-US" sz="1961" dirty="0"/>
          </a:p>
        </p:txBody>
      </p:sp>
      <p:pic>
        <p:nvPicPr>
          <p:cNvPr id="4" name="eyeStates2">
            <a:hlinkClick r:id="" action="ppaction://media"/>
          </p:cNvPr>
          <p:cNvPicPr>
            <a:picLocks noChangeAspect="1"/>
          </p:cNvPicPr>
          <p:nvPr>
            <a:videoFile r:link="rId1"/>
            <p:extLst>
              <p:ext uri="{DAA4B4D4-6D71-4841-9C94-3DE7FCFB9230}">
                <p14:media xmlns:p14="http://schemas.microsoft.com/office/powerpoint/2010/main" r:embed="rId2">
                  <p14:trim st="15739" end="20833.0748"/>
                  <p14:fade out="250"/>
                  <p14:bmkLst>
                    <p14:bmk name="Bookmark 1" time="4965.3744"/>
                    <p14:bmk name="Bookmark 2" time="15443.1067"/>
                    <p14:bmk name="Bookmark 3" time="21263.5156"/>
                  </p14:bmkLst>
                </p14:media>
              </p:ext>
            </p:extLst>
          </p:nvPr>
        </p:nvPicPr>
        <p:blipFill rotWithShape="1">
          <a:blip r:embed="rId4">
            <a:duotone>
              <a:schemeClr val="accent6">
                <a:shade val="45000"/>
                <a:satMod val="135000"/>
              </a:schemeClr>
              <a:prstClr val="white"/>
            </a:duotone>
          </a:blip>
          <a:stretch/>
        </p:blipFill>
        <p:spPr>
          <a:xfrm>
            <a:off x="8785275" y="2457873"/>
            <a:ext cx="1643445" cy="1643445"/>
          </a:xfrm>
          <a:prstGeom prst="rect">
            <a:avLst/>
          </a:prstGeom>
        </p:spPr>
      </p:pic>
    </p:spTree>
    <p:extLst>
      <p:ext uri="{BB962C8B-B14F-4D97-AF65-F5344CB8AC3E}">
        <p14:creationId xmlns:p14="http://schemas.microsoft.com/office/powerpoint/2010/main" val="936888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2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Unlocking Windows 10 using Windows Hello</a:t>
            </a:r>
            <a:endParaRPr lang="en-US" dirty="0"/>
          </a:p>
        </p:txBody>
      </p:sp>
    </p:spTree>
    <p:extLst>
      <p:ext uri="{BB962C8B-B14F-4D97-AF65-F5344CB8AC3E}">
        <p14:creationId xmlns:p14="http://schemas.microsoft.com/office/powerpoint/2010/main" val="204071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Segoe UI" panose="020B0502040204020203" pitchFamily="34" charset="0"/>
                <a:cs typeface="Segoe UI" panose="020B0502040204020203" pitchFamily="34" charset="0"/>
              </a:rPr>
              <a:t>Windows Hello: Enterprise-grade Security</a:t>
            </a:r>
            <a:endParaRPr lang="en-US" dirty="0">
              <a:latin typeface="Segoe UI" panose="020B0502040204020203" pitchFamily="34" charset="0"/>
              <a:cs typeface="Segoe UI" panose="020B0502040204020203" pitchFamily="34" charset="0"/>
            </a:endParaRPr>
          </a:p>
        </p:txBody>
      </p:sp>
      <p:sp>
        <p:nvSpPr>
          <p:cNvPr id="9" name="Text Placeholder 1"/>
          <p:cNvSpPr>
            <a:spLocks noGrp="1"/>
          </p:cNvSpPr>
          <p:nvPr>
            <p:ph type="body" sz="quarter" idx="10"/>
          </p:nvPr>
        </p:nvSpPr>
        <p:spPr>
          <a:xfrm>
            <a:off x="1692003" y="1643933"/>
            <a:ext cx="8467479" cy="1868063"/>
          </a:xfrm>
        </p:spPr>
        <p:txBody>
          <a:bodyPr/>
          <a:lstStyle/>
          <a:p>
            <a:pPr marL="448193" indent="-448193">
              <a:buFont typeface="Arial" panose="020B0604020202020204" pitchFamily="34" charset="0"/>
              <a:buChar char="•"/>
            </a:pPr>
            <a:r>
              <a:rPr lang="en-US" sz="2595">
                <a:solidFill>
                  <a:schemeClr val="tx1"/>
                </a:solidFill>
              </a:rPr>
              <a:t>Meets </a:t>
            </a:r>
            <a:r>
              <a:rPr lang="en-US" sz="2595">
                <a:solidFill>
                  <a:schemeClr val="tx1"/>
                </a:solidFill>
              </a:rPr>
              <a:t>enterprise-grade </a:t>
            </a:r>
            <a:r>
              <a:rPr lang="en-US" sz="2595">
                <a:solidFill>
                  <a:schemeClr val="tx1"/>
                </a:solidFill>
              </a:rPr>
              <a:t>security:</a:t>
            </a:r>
            <a:endParaRPr lang="en-US" sz="2595" dirty="0">
              <a:solidFill>
                <a:schemeClr val="tx1"/>
              </a:solidFill>
            </a:endParaRPr>
          </a:p>
          <a:p>
            <a:pPr marL="1290112" lvl="4" indent="-393726">
              <a:buFont typeface="Arial" panose="020B0604020202020204" pitchFamily="34" charset="0"/>
              <a:buChar char="•"/>
              <a:tabLst>
                <a:tab pos="896386" algn="l"/>
              </a:tabLst>
            </a:pPr>
            <a:r>
              <a:rPr lang="en-US" sz="1961" dirty="0">
                <a:latin typeface="+mj-lt"/>
              </a:rPr>
              <a:t>Demonstrate False Acceptance Rate (FAR): 1/100,000</a:t>
            </a:r>
          </a:p>
          <a:p>
            <a:pPr marL="1290112" lvl="4" indent="-393726">
              <a:buFont typeface="Arial" panose="020B0604020202020204" pitchFamily="34" charset="0"/>
              <a:buChar char="•"/>
              <a:tabLst>
                <a:tab pos="896386" algn="l"/>
              </a:tabLst>
            </a:pPr>
            <a:r>
              <a:rPr lang="en-US" sz="1961" dirty="0">
                <a:latin typeface="+mj-lt"/>
              </a:rPr>
              <a:t>With False Rejection Rate: 2-4%, </a:t>
            </a:r>
          </a:p>
          <a:p>
            <a:pPr marL="1290112" lvl="4" indent="-393726">
              <a:buFont typeface="Arial" panose="020B0604020202020204" pitchFamily="34" charset="0"/>
              <a:buChar char="•"/>
              <a:tabLst>
                <a:tab pos="896386" algn="l"/>
              </a:tabLst>
            </a:pPr>
            <a:r>
              <a:rPr lang="en-US" sz="1961" dirty="0">
                <a:latin typeface="+mj-lt"/>
              </a:rPr>
              <a:t>Provide live-ness measures</a:t>
            </a:r>
          </a:p>
          <a:p>
            <a:pPr marL="1290112" lvl="4" indent="-393726">
              <a:buFont typeface="Arial" panose="020B0604020202020204" pitchFamily="34" charset="0"/>
              <a:buChar char="•"/>
              <a:tabLst>
                <a:tab pos="896386" algn="l"/>
              </a:tabLst>
            </a:pPr>
            <a:r>
              <a:rPr lang="en-US" sz="1961" dirty="0">
                <a:latin typeface="+mj-lt"/>
              </a:rPr>
              <a:t>Enable anti-spoofing detection</a:t>
            </a:r>
          </a:p>
        </p:txBody>
      </p:sp>
      <p:pic>
        <p:nvPicPr>
          <p:cNvPr id="10" name="Picture 9"/>
          <p:cNvPicPr>
            <a:picLocks noChangeAspect="1"/>
          </p:cNvPicPr>
          <p:nvPr/>
        </p:nvPicPr>
        <p:blipFill>
          <a:blip r:embed="rId2"/>
          <a:stretch>
            <a:fillRect/>
          </a:stretch>
        </p:blipFill>
        <p:spPr>
          <a:xfrm>
            <a:off x="1898380" y="4930825"/>
            <a:ext cx="7830814" cy="1265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7664441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Segoe UI" panose="020B0502040204020203" pitchFamily="34" charset="0"/>
                <a:cs typeface="Segoe UI" panose="020B0502040204020203" pitchFamily="34" charset="0"/>
              </a:rPr>
              <a:t>Windows Hello: Sensor Support</a:t>
            </a:r>
            <a:r>
              <a:rPr lang="en-US" dirty="0" smtClean="0">
                <a:latin typeface="Segoe UI" panose="020B0502040204020203" pitchFamily="34" charset="0"/>
              </a:rPr>
              <a:t> </a:t>
            </a:r>
            <a:endParaRPr lang="en-US" dirty="0">
              <a:latin typeface="Segoe UI" panose="020B0502040204020203" pitchFamily="34" charset="0"/>
              <a:cs typeface="Segoe UI" panose="020B0502040204020203" pitchFamily="34" charset="0"/>
            </a:endParaRPr>
          </a:p>
        </p:txBody>
      </p:sp>
      <p:sp>
        <p:nvSpPr>
          <p:cNvPr id="8" name="Text Placeholder 7"/>
          <p:cNvSpPr>
            <a:spLocks noGrp="1"/>
          </p:cNvSpPr>
          <p:nvPr>
            <p:ph type="body" sz="quarter" idx="10"/>
          </p:nvPr>
        </p:nvSpPr>
        <p:spPr>
          <a:xfrm>
            <a:off x="764271" y="1494569"/>
            <a:ext cx="7618508" cy="5358282"/>
          </a:xfrm>
        </p:spPr>
        <p:txBody>
          <a:bodyPr/>
          <a:lstStyle/>
          <a:p>
            <a:pPr marL="560134" indent="-560134">
              <a:buFont typeface="Arial" panose="020B0604020202020204" pitchFamily="34" charset="0"/>
              <a:buChar char="•"/>
            </a:pPr>
            <a:r>
              <a:rPr lang="en-US" dirty="0" smtClean="0"/>
              <a:t>Fingerprint</a:t>
            </a:r>
          </a:p>
          <a:p>
            <a:pPr marL="560134" lvl="1" indent="-560134">
              <a:buFont typeface="Arial" panose="020B0604020202020204" pitchFamily="34" charset="0"/>
              <a:buChar char="•"/>
            </a:pPr>
            <a:r>
              <a:rPr lang="en-US" dirty="0">
                <a:latin typeface="Segoe UI" panose="020B0502040204020203" pitchFamily="34" charset="0"/>
                <a:cs typeface="Segoe UI" panose="020B0502040204020203" pitchFamily="34" charset="0"/>
              </a:rPr>
              <a:t>All current </a:t>
            </a:r>
            <a:r>
              <a:rPr lang="en-US" dirty="0" smtClean="0">
                <a:latin typeface="Segoe UI" panose="020B0502040204020203" pitchFamily="34" charset="0"/>
                <a:cs typeface="Segoe UI" panose="020B0502040204020203" pitchFamily="34" charset="0"/>
              </a:rPr>
              <a:t>fingerprint </a:t>
            </a:r>
            <a:r>
              <a:rPr lang="en-US" dirty="0">
                <a:latin typeface="Segoe UI" panose="020B0502040204020203" pitchFamily="34" charset="0"/>
                <a:cs typeface="Segoe UI" panose="020B0502040204020203" pitchFamily="34" charset="0"/>
              </a:rPr>
              <a:t>capable devices </a:t>
            </a:r>
            <a:r>
              <a:rPr lang="en-US" dirty="0" smtClean="0">
                <a:latin typeface="Segoe UI" panose="020B0502040204020203" pitchFamily="34" charset="0"/>
                <a:cs typeface="Segoe UI" panose="020B0502040204020203" pitchFamily="34" charset="0"/>
              </a:rPr>
              <a:t>are </a:t>
            </a:r>
            <a:r>
              <a:rPr lang="en-US" dirty="0">
                <a:latin typeface="Segoe UI" panose="020B0502040204020203" pitchFamily="34" charset="0"/>
                <a:cs typeface="Segoe UI" panose="020B0502040204020203" pitchFamily="34" charset="0"/>
              </a:rPr>
              <a:t>supported</a:t>
            </a:r>
            <a:endParaRPr lang="en-US" dirty="0" smtClean="0"/>
          </a:p>
          <a:p>
            <a:pPr marL="560134" indent="-560134">
              <a:buFont typeface="Arial" panose="020B0604020202020204" pitchFamily="34" charset="0"/>
              <a:buChar char="•"/>
            </a:pPr>
            <a:r>
              <a:rPr lang="en-US" dirty="0" smtClean="0"/>
              <a:t>Face</a:t>
            </a:r>
          </a:p>
          <a:p>
            <a:pPr marL="560134" lvl="1" indent="-560134">
              <a:buFont typeface="Arial" panose="020B0604020202020204" pitchFamily="34" charset="0"/>
              <a:buChar char="•"/>
            </a:pPr>
            <a:r>
              <a:rPr lang="en-US" dirty="0">
                <a:latin typeface="Segoe UI" panose="020B0502040204020203" pitchFamily="34" charset="0"/>
                <a:cs typeface="Segoe UI" panose="020B0502040204020203" pitchFamily="34" charset="0"/>
              </a:rPr>
              <a:t>All current (f200) and future Intel® </a:t>
            </a:r>
            <a:r>
              <a:rPr lang="en-US" dirty="0" err="1">
                <a:latin typeface="Segoe UI" panose="020B0502040204020203" pitchFamily="34" charset="0"/>
                <a:cs typeface="Segoe UI" panose="020B0502040204020203" pitchFamily="34" charset="0"/>
              </a:rPr>
              <a:t>RealSense</a:t>
            </a:r>
            <a:r>
              <a:rPr lang="en-US" dirty="0">
                <a:latin typeface="Segoe UI" panose="020B0502040204020203" pitchFamily="34" charset="0"/>
                <a:cs typeface="Segoe UI" panose="020B0502040204020203" pitchFamily="34" charset="0"/>
              </a:rPr>
              <a:t>™ are supported for Windows Hello face </a:t>
            </a:r>
            <a:r>
              <a:rPr lang="en-US" dirty="0" smtClean="0">
                <a:latin typeface="Segoe UI" panose="020B0502040204020203" pitchFamily="34" charset="0"/>
                <a:cs typeface="Segoe UI" panose="020B0502040204020203" pitchFamily="34" charset="0"/>
              </a:rPr>
              <a:t>authentication</a:t>
            </a:r>
          </a:p>
          <a:p>
            <a:pPr marL="560134" lvl="1" indent="-560134">
              <a:buFont typeface="Arial" panose="020B0604020202020204" pitchFamily="34" charset="0"/>
              <a:buChar char="•"/>
            </a:pPr>
            <a:r>
              <a:rPr lang="en-US" dirty="0">
                <a:latin typeface="Segoe UI" panose="020B0502040204020203" pitchFamily="34" charset="0"/>
                <a:cs typeface="Segoe UI" panose="020B0502040204020203" pitchFamily="34" charset="0"/>
              </a:rPr>
              <a:t>All devices that include an IR sensor that meets Microsoft sensor spec</a:t>
            </a:r>
            <a:endParaRPr lang="en-US" dirty="0" smtClean="0"/>
          </a:p>
          <a:p>
            <a:pPr marL="560134" indent="-560134">
              <a:buFont typeface="Arial" panose="020B0604020202020204" pitchFamily="34" charset="0"/>
              <a:buChar char="•"/>
            </a:pPr>
            <a:r>
              <a:rPr lang="en-US" dirty="0" smtClean="0"/>
              <a:t>Iris</a:t>
            </a:r>
          </a:p>
          <a:p>
            <a:pPr marL="560134" lvl="1" indent="-560134">
              <a:buFont typeface="Arial" panose="020B0604020202020204" pitchFamily="34" charset="0"/>
              <a:buChar char="•"/>
            </a:pPr>
            <a:r>
              <a:rPr lang="en-US" dirty="0">
                <a:latin typeface="Segoe UI" panose="020B0502040204020203" pitchFamily="34" charset="0"/>
                <a:cs typeface="Segoe UI" panose="020B0502040204020203" pitchFamily="34" charset="0"/>
              </a:rPr>
              <a:t>A selection of devices will be arriving to market within the next 12 </a:t>
            </a:r>
            <a:r>
              <a:rPr lang="en-US" dirty="0" smtClean="0">
                <a:latin typeface="Segoe UI" panose="020B0502040204020203" pitchFamily="34" charset="0"/>
                <a:cs typeface="Segoe UI" panose="020B0502040204020203" pitchFamily="34" charset="0"/>
              </a:rPr>
              <a:t>months</a:t>
            </a:r>
          </a:p>
          <a:p>
            <a:pPr marL="560134" lvl="1" indent="-560134">
              <a:buFont typeface="Arial" panose="020B0604020202020204" pitchFamily="34" charset="0"/>
              <a:buChar char="•"/>
            </a:pPr>
            <a:r>
              <a:rPr lang="en-US" dirty="0">
                <a:latin typeface="Segoe UI" panose="020B0502040204020203" pitchFamily="34" charset="0"/>
                <a:cs typeface="Segoe UI" panose="020B0502040204020203" pitchFamily="34" charset="0"/>
              </a:rPr>
              <a:t>More details on sensor requirements and support coming </a:t>
            </a:r>
            <a:r>
              <a:rPr lang="en-US" dirty="0" smtClean="0">
                <a:latin typeface="Segoe UI" panose="020B0502040204020203" pitchFamily="34" charset="0"/>
                <a:cs typeface="Segoe UI" panose="020B0502040204020203" pitchFamily="34" charset="0"/>
              </a:rPr>
              <a:t>soon</a:t>
            </a:r>
          </a:p>
          <a:p>
            <a:pPr marL="560134" lvl="1" indent="-560134">
              <a:buFont typeface="Arial" panose="020B0604020202020204" pitchFamily="34" charset="0"/>
              <a:buChar char="•"/>
            </a:pPr>
            <a:endParaRPr lang="en-US" dirty="0" smtClean="0"/>
          </a:p>
          <a:p>
            <a:pPr marL="560134" lvl="1" indent="-560134">
              <a:buFont typeface="Arial" panose="020B0604020202020204" pitchFamily="34" charset="0"/>
              <a:buChar char="•"/>
            </a:pPr>
            <a:endParaRPr lang="en-US" dirty="0"/>
          </a:p>
        </p:txBody>
      </p:sp>
    </p:spTree>
    <p:extLst>
      <p:ext uri="{BB962C8B-B14F-4D97-AF65-F5344CB8AC3E}">
        <p14:creationId xmlns:p14="http://schemas.microsoft.com/office/powerpoint/2010/main" val="309085992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mtClean="0"/>
              <a:t>Windows </a:t>
            </a:r>
            <a:r>
              <a:rPr lang="en-US" dirty="0"/>
              <a:t>Hello</a:t>
            </a:r>
          </a:p>
          <a:p>
            <a:r>
              <a:rPr lang="en-US" b="1">
                <a:solidFill>
                  <a:srgbClr val="FF0000"/>
                </a:solidFill>
              </a:rPr>
              <a:t>Microsoft </a:t>
            </a:r>
            <a:r>
              <a:rPr lang="en-US" b="1" smtClean="0">
                <a:solidFill>
                  <a:srgbClr val="FF0000"/>
                </a:solidFill>
              </a:rPr>
              <a:t>Passport</a:t>
            </a:r>
            <a:endParaRPr lang="en-US" dirty="0"/>
          </a:p>
          <a:p>
            <a:r>
              <a:rPr lang="en-US" dirty="0"/>
              <a:t>Developer Experience</a:t>
            </a:r>
          </a:p>
        </p:txBody>
      </p:sp>
      <p:sp>
        <p:nvSpPr>
          <p:cNvPr id="5" name="Title 4"/>
          <p:cNvSpPr>
            <a:spLocks noGrp="1"/>
          </p:cNvSpPr>
          <p:nvPr>
            <p:ph type="ctrTitle"/>
          </p:nvPr>
        </p:nvSpPr>
        <p:spPr/>
        <p:txBody>
          <a:bodyPr/>
          <a:lstStyle/>
          <a:p>
            <a:pPr algn="ctr"/>
            <a:r>
              <a:rPr lang="en-US" dirty="0" smtClean="0"/>
              <a:t>Agenda</a:t>
            </a:r>
            <a:endParaRPr lang="en-US" dirty="0"/>
          </a:p>
        </p:txBody>
      </p:sp>
    </p:spTree>
    <p:extLst>
      <p:ext uri="{BB962C8B-B14F-4D97-AF65-F5344CB8AC3E}">
        <p14:creationId xmlns:p14="http://schemas.microsoft.com/office/powerpoint/2010/main" val="31336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9241" y="289956"/>
            <a:ext cx="11655840" cy="1271492"/>
          </a:xfrm>
        </p:spPr>
        <p:txBody>
          <a:bodyPr>
            <a:normAutofit/>
          </a:bodyPr>
          <a:lstStyle/>
          <a:p>
            <a:r>
              <a:rPr lang="en-US" dirty="0">
                <a:latin typeface="Segoe UI" panose="020B0502040204020203" pitchFamily="34" charset="0"/>
              </a:rPr>
              <a:t>Going</a:t>
            </a:r>
            <a:r>
              <a:rPr lang="en-US">
                <a:latin typeface="Segoe UI" panose="020B0502040204020203" pitchFamily="34" charset="0"/>
              </a:rPr>
              <a:t> beyond </a:t>
            </a:r>
            <a:r>
              <a:rPr lang="en-US" smtClean="0">
                <a:latin typeface="Segoe UI" panose="020B0502040204020203" pitchFamily="34" charset="0"/>
              </a:rPr>
              <a:t>passwords</a:t>
            </a:r>
            <a:endParaRPr lang="en-US" dirty="0">
              <a:latin typeface="Segoe UI" panose="020B0502040204020203" pitchFamily="34" charset="0"/>
              <a:cs typeface="Segoe UI" panose="020B0502040204020203" pitchFamily="34" charset="0"/>
            </a:endParaRPr>
          </a:p>
        </p:txBody>
      </p:sp>
      <p:sp>
        <p:nvSpPr>
          <p:cNvPr id="8" name="Text Placeholder 7"/>
          <p:cNvSpPr>
            <a:spLocks noGrp="1"/>
          </p:cNvSpPr>
          <p:nvPr>
            <p:ph type="body" sz="quarter" idx="10"/>
          </p:nvPr>
        </p:nvSpPr>
        <p:spPr>
          <a:xfrm>
            <a:off x="764270" y="1494568"/>
            <a:ext cx="10635577" cy="5176618"/>
          </a:xfrm>
        </p:spPr>
        <p:txBody>
          <a:bodyPr/>
          <a:lstStyle/>
          <a:p>
            <a:r>
              <a:rPr lang="en-US" b="1" dirty="0"/>
              <a:t>Problems</a:t>
            </a:r>
            <a:r>
              <a:rPr lang="en-US" b="1"/>
              <a:t>:</a:t>
            </a:r>
            <a:r>
              <a:rPr lang="en-US"/>
              <a:t> </a:t>
            </a:r>
            <a:endParaRPr lang="en-US" dirty="0"/>
          </a:p>
          <a:p>
            <a:pPr marL="549204" indent="-549204">
              <a:buFont typeface="Arial" panose="020B0604020202020204" pitchFamily="34" charset="0"/>
              <a:buChar char="•"/>
            </a:pPr>
            <a:r>
              <a:rPr lang="en-US"/>
              <a:t>Passwords are hard to remember</a:t>
            </a:r>
            <a:endParaRPr lang="en-US" dirty="0"/>
          </a:p>
          <a:p>
            <a:pPr marL="549204" indent="-549204">
              <a:buFont typeface="Arial" panose="020B0604020202020204" pitchFamily="34" charset="0"/>
              <a:buChar char="•"/>
            </a:pPr>
            <a:r>
              <a:rPr lang="en-US"/>
              <a:t>Passwords are re-used -&gt; server breach attacks</a:t>
            </a:r>
            <a:endParaRPr lang="en-US" dirty="0"/>
          </a:p>
          <a:p>
            <a:r>
              <a:rPr lang="en-US" b="1"/>
              <a:t>Microsoft passport </a:t>
            </a:r>
            <a:r>
              <a:rPr lang="en-US" b="1" smtClean="0"/>
              <a:t>solution:</a:t>
            </a:r>
            <a:endParaRPr lang="en-US" b="1" dirty="0"/>
          </a:p>
          <a:p>
            <a:pPr marL="549204" indent="-549204">
              <a:buFont typeface="Arial" panose="020B0604020202020204" pitchFamily="34" charset="0"/>
              <a:buChar char="•"/>
            </a:pPr>
            <a:r>
              <a:rPr lang="en-US" dirty="0"/>
              <a:t>User</a:t>
            </a:r>
            <a:r>
              <a:rPr lang="en-US"/>
              <a:t> has to remember only one PIN or can use </a:t>
            </a:r>
            <a:r>
              <a:rPr lang="en-US" smtClean="0"/>
              <a:t>Windows Hello</a:t>
            </a:r>
            <a:endParaRPr lang="en-US" dirty="0"/>
          </a:p>
          <a:p>
            <a:pPr marL="549204" indent="-549204">
              <a:buFont typeface="Arial" panose="020B0604020202020204" pitchFamily="34" charset="0"/>
              <a:buChar char="•"/>
            </a:pPr>
            <a:r>
              <a:rPr lang="en-US" dirty="0"/>
              <a:t>No</a:t>
            </a:r>
            <a:r>
              <a:rPr lang="en-US"/>
              <a:t> secret is stored on servers -&gt; Two factor authentication with asymmetric </a:t>
            </a:r>
            <a:r>
              <a:rPr lang="en-US" smtClean="0"/>
              <a:t>keys</a:t>
            </a:r>
            <a:endParaRPr lang="en-US" dirty="0"/>
          </a:p>
          <a:p>
            <a:pPr marL="560134" lvl="1" indent="-560134">
              <a:buFont typeface="Arial" panose="020B0604020202020204" pitchFamily="34" charset="0"/>
              <a:buChar char="•"/>
            </a:pPr>
            <a:endParaRPr lang="en-US" dirty="0"/>
          </a:p>
        </p:txBody>
      </p:sp>
    </p:spTree>
    <p:extLst>
      <p:ext uri="{BB962C8B-B14F-4D97-AF65-F5344CB8AC3E}">
        <p14:creationId xmlns:p14="http://schemas.microsoft.com/office/powerpoint/2010/main" val="17884544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9241" y="289956"/>
            <a:ext cx="11655840" cy="1271492"/>
          </a:xfrm>
        </p:spPr>
        <p:txBody>
          <a:bodyPr>
            <a:normAutofit/>
          </a:bodyPr>
          <a:lstStyle/>
          <a:p>
            <a:r>
              <a:rPr lang="en-US">
                <a:latin typeface="Segoe UI" panose="020B0502040204020203" pitchFamily="34" charset="0"/>
                <a:cs typeface="Segoe UI" panose="020B0502040204020203" pitchFamily="34" charset="0"/>
              </a:rPr>
              <a:t>Strong </a:t>
            </a:r>
            <a:r>
              <a:rPr lang="en-US" dirty="0">
                <a:latin typeface="Segoe UI" panose="020B0502040204020203" pitchFamily="34" charset="0"/>
              </a:rPr>
              <a:t>user</a:t>
            </a:r>
            <a:r>
              <a:rPr lang="en-US">
                <a:latin typeface="Segoe UI" panose="020B0502040204020203" pitchFamily="34" charset="0"/>
              </a:rPr>
              <a:t> </a:t>
            </a:r>
            <a:r>
              <a:rPr lang="en-US">
                <a:latin typeface="Segoe UI" panose="020B0502040204020203" pitchFamily="34" charset="0"/>
                <a:cs typeface="Segoe UI" panose="020B0502040204020203" pitchFamily="34" charset="0"/>
              </a:rPr>
              <a:t>authentication </a:t>
            </a:r>
            <a:r>
              <a:rPr lang="en-US" dirty="0">
                <a:latin typeface="Segoe UI" panose="020B0502040204020203" pitchFamily="34" charset="0"/>
                <a:cs typeface="Segoe UI" panose="020B0502040204020203" pitchFamily="34" charset="0"/>
              </a:rPr>
              <a:t>– For everybody!</a:t>
            </a:r>
          </a:p>
        </p:txBody>
      </p:sp>
      <p:sp>
        <p:nvSpPr>
          <p:cNvPr id="8" name="Text Placeholder 7"/>
          <p:cNvSpPr>
            <a:spLocks noGrp="1"/>
          </p:cNvSpPr>
          <p:nvPr>
            <p:ph type="body" sz="quarter" idx="10"/>
          </p:nvPr>
        </p:nvSpPr>
        <p:spPr>
          <a:xfrm>
            <a:off x="764270" y="1494568"/>
            <a:ext cx="10635577" cy="3258016"/>
          </a:xfrm>
        </p:spPr>
        <p:txBody>
          <a:bodyPr/>
          <a:lstStyle/>
          <a:p>
            <a:pPr marL="560241" indent="-560241">
              <a:buFont typeface="Arial" panose="020B0604020202020204" pitchFamily="34" charset="0"/>
              <a:buChar char="•"/>
            </a:pPr>
            <a:r>
              <a:rPr lang="en-US" b="1" dirty="0" smtClean="0"/>
              <a:t>Azure AD, on prem AD, and Microsoft Account are already integrated with Microsoft passport</a:t>
            </a:r>
          </a:p>
          <a:p>
            <a:pPr marL="560241" indent="-560241">
              <a:buFont typeface="Arial" panose="020B0604020202020204" pitchFamily="34" charset="0"/>
              <a:buChar char="•"/>
            </a:pPr>
            <a:r>
              <a:rPr lang="en-US" b="1" dirty="0" smtClean="0"/>
              <a:t>Developers have access to Microsoft Passport</a:t>
            </a:r>
          </a:p>
          <a:p>
            <a:pPr marL="560241" indent="-560241">
              <a:buFont typeface="Arial" panose="020B0604020202020204" pitchFamily="34" charset="0"/>
              <a:buChar char="•"/>
            </a:pPr>
            <a:r>
              <a:rPr lang="en-US" b="1" dirty="0" smtClean="0"/>
              <a:t>Microsoft is in FIDO and our Microsoft Passport will be </a:t>
            </a:r>
            <a:r>
              <a:rPr lang="en-US" b="1" smtClean="0"/>
              <a:t>a reference implementation for FIDO 2.0</a:t>
            </a:r>
            <a:endParaRPr lang="en-US" dirty="0"/>
          </a:p>
          <a:p>
            <a:pPr marL="560134" lvl="1" indent="-560134">
              <a:buFont typeface="Arial" panose="020B0604020202020204" pitchFamily="34" charset="0"/>
              <a:buChar char="•"/>
            </a:pPr>
            <a:endParaRPr lang="en-US" dirty="0"/>
          </a:p>
        </p:txBody>
      </p:sp>
    </p:spTree>
    <p:extLst>
      <p:ext uri="{BB962C8B-B14F-4D97-AF65-F5344CB8AC3E}">
        <p14:creationId xmlns:p14="http://schemas.microsoft.com/office/powerpoint/2010/main" val="267046812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053"/>
            <a:ext cx="12191999" cy="8134106"/>
          </a:xfrm>
          <a:prstGeom prst="rect">
            <a:avLst/>
          </a:prstGeom>
        </p:spPr>
      </p:pic>
      <p:sp>
        <p:nvSpPr>
          <p:cNvPr id="5" name="Rectangle 4"/>
          <p:cNvSpPr/>
          <p:nvPr/>
        </p:nvSpPr>
        <p:spPr bwMode="auto">
          <a:xfrm>
            <a:off x="-154380" y="-855024"/>
            <a:ext cx="12528467" cy="9393381"/>
          </a:xfrm>
          <a:prstGeom prst="rect">
            <a:avLst/>
          </a:prstGeom>
          <a:solidFill>
            <a:schemeClr val="tx1">
              <a:alpha val="6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ctrTitle"/>
          </p:nvPr>
        </p:nvSpPr>
        <p:spPr>
          <a:xfrm>
            <a:off x="277493" y="1037600"/>
            <a:ext cx="11637012" cy="1660455"/>
          </a:xfrm>
        </p:spPr>
        <p:txBody>
          <a:bodyPr/>
          <a:lstStyle/>
          <a:p>
            <a:r>
              <a:rPr lang="en-US" dirty="0" smtClean="0"/>
              <a:t>“Windows </a:t>
            </a:r>
            <a:r>
              <a:rPr lang="en-US" dirty="0"/>
              <a:t>10 is the first step to an era of more personal </a:t>
            </a:r>
            <a:r>
              <a:rPr lang="en-US" dirty="0" smtClean="0"/>
              <a:t>computing”</a:t>
            </a:r>
            <a:endParaRPr lang="en-US" dirty="0">
              <a:latin typeface="Segoe UI Light" panose="020B0502040204020203" pitchFamily="34" charset="0"/>
              <a:cs typeface="Segoe UI Light" panose="020B0502040204020203" pitchFamily="34" charset="0"/>
            </a:endParaRPr>
          </a:p>
        </p:txBody>
      </p:sp>
      <p:sp>
        <p:nvSpPr>
          <p:cNvPr id="3" name="Text Placeholder 2"/>
          <p:cNvSpPr txBox="1">
            <a:spLocks/>
          </p:cNvSpPr>
          <p:nvPr/>
        </p:nvSpPr>
        <p:spPr>
          <a:xfrm>
            <a:off x="8807534" y="2392049"/>
            <a:ext cx="2671948" cy="61201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smtClean="0">
                <a:solidFill>
                  <a:schemeClr val="bg1">
                    <a:lumMod val="95000"/>
                  </a:schemeClr>
                </a:solidFill>
              </a:rPr>
              <a:t>Terry Myerson</a:t>
            </a:r>
            <a:endParaRPr lang="en-US" sz="2800" dirty="0">
              <a:solidFill>
                <a:schemeClr val="bg1">
                  <a:lumMod val="95000"/>
                </a:schemeClr>
              </a:solidFill>
            </a:endParaRPr>
          </a:p>
        </p:txBody>
      </p:sp>
    </p:spTree>
    <p:extLst>
      <p:ext uri="{BB962C8B-B14F-4D97-AF65-F5344CB8AC3E}">
        <p14:creationId xmlns:p14="http://schemas.microsoft.com/office/powerpoint/2010/main" val="262216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69241" y="289956"/>
            <a:ext cx="11655840" cy="1271492"/>
          </a:xfrm>
        </p:spPr>
        <p:txBody>
          <a:bodyPr>
            <a:normAutofit fontScale="90000"/>
          </a:bodyPr>
          <a:lstStyle/>
          <a:p>
            <a:r>
              <a:rPr lang="en-US" dirty="0" smtClean="0">
                <a:latin typeface="Segoe UI" panose="020B0502040204020203" pitchFamily="34" charset="0"/>
                <a:cs typeface="Segoe UI" panose="020B0502040204020203" pitchFamily="34" charset="0"/>
              </a:rPr>
              <a:t>Windows 10 and Microsoft Passport Simple for Developer </a:t>
            </a:r>
            <a:endParaRPr lang="en-US" dirty="0">
              <a:latin typeface="Segoe UI" panose="020B0502040204020203" pitchFamily="34" charset="0"/>
              <a:cs typeface="Segoe UI" panose="020B0502040204020203" pitchFamily="34" charset="0"/>
            </a:endParaRPr>
          </a:p>
        </p:txBody>
      </p:sp>
      <p:sp>
        <p:nvSpPr>
          <p:cNvPr id="8" name="Text Placeholder 7"/>
          <p:cNvSpPr>
            <a:spLocks noGrp="1"/>
          </p:cNvSpPr>
          <p:nvPr>
            <p:ph type="body" sz="quarter" idx="10"/>
          </p:nvPr>
        </p:nvSpPr>
        <p:spPr>
          <a:xfrm>
            <a:off x="764270" y="1494569"/>
            <a:ext cx="10635577" cy="3746686"/>
          </a:xfrm>
        </p:spPr>
        <p:txBody>
          <a:bodyPr/>
          <a:lstStyle/>
          <a:p>
            <a:pPr marL="560134" indent="-560134">
              <a:buFont typeface="Arial" panose="020B0604020202020204" pitchFamily="34" charset="0"/>
              <a:buChar char="•"/>
            </a:pPr>
            <a:r>
              <a:rPr lang="en-US" dirty="0" smtClean="0"/>
              <a:t>Reduces the cost associated with password compromise and reset</a:t>
            </a:r>
          </a:p>
          <a:p>
            <a:pPr marL="560134" indent="-560134">
              <a:buFont typeface="Arial" panose="020B0604020202020204" pitchFamily="34" charset="0"/>
              <a:buChar char="•"/>
            </a:pPr>
            <a:r>
              <a:rPr lang="en-US" dirty="0" smtClean="0"/>
              <a:t>Native API support for strong authentication via Universal Windows Platform</a:t>
            </a:r>
          </a:p>
          <a:p>
            <a:pPr marL="560134" indent="-560134">
              <a:buFont typeface="Arial" panose="020B0604020202020204" pitchFamily="34" charset="0"/>
              <a:buChar char="•"/>
            </a:pPr>
            <a:r>
              <a:rPr lang="en-US" dirty="0" smtClean="0"/>
              <a:t>JavaScript API support for browsers coming later this year.</a:t>
            </a:r>
          </a:p>
          <a:p>
            <a:pPr marL="560134" lvl="1" indent="-560134">
              <a:buFont typeface="Arial" panose="020B0604020202020204" pitchFamily="34" charset="0"/>
              <a:buChar char="•"/>
            </a:pPr>
            <a:endParaRPr lang="en-US" dirty="0"/>
          </a:p>
        </p:txBody>
      </p:sp>
    </p:spTree>
    <p:extLst>
      <p:ext uri="{BB962C8B-B14F-4D97-AF65-F5344CB8AC3E}">
        <p14:creationId xmlns:p14="http://schemas.microsoft.com/office/powerpoint/2010/main" val="341514475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latin typeface="Segoe UI" panose="020B0502040204020203" pitchFamily="34" charset="0"/>
                <a:cs typeface="Segoe UI" panose="020B0502040204020203" pitchFamily="34" charset="0"/>
              </a:rPr>
              <a:t>How could </a:t>
            </a:r>
            <a:r>
              <a:rPr lang="en-US">
                <a:latin typeface="Segoe UI" panose="020B0502040204020203" pitchFamily="34" charset="0"/>
                <a:cs typeface="Segoe UI" panose="020B0502040204020203" pitchFamily="34" charset="0"/>
              </a:rPr>
              <a:t>a </a:t>
            </a:r>
            <a:r>
              <a:rPr lang="en-US">
                <a:latin typeface="Segoe UI" panose="020B0502040204020203" pitchFamily="34" charset="0"/>
              </a:rPr>
              <a:t>4-digit </a:t>
            </a:r>
            <a:r>
              <a:rPr lang="en-US" smtClean="0">
                <a:latin typeface="Segoe UI" panose="020B0502040204020203" pitchFamily="34" charset="0"/>
                <a:cs typeface="Segoe UI" panose="020B0502040204020203" pitchFamily="34" charset="0"/>
              </a:rPr>
              <a:t>PIN </a:t>
            </a:r>
            <a:r>
              <a:rPr lang="en-US" dirty="0">
                <a:latin typeface="Segoe UI" panose="020B0502040204020203" pitchFamily="34" charset="0"/>
                <a:cs typeface="Segoe UI" panose="020B0502040204020203" pitchFamily="34" charset="0"/>
              </a:rPr>
              <a:t>be more secure?</a:t>
            </a:r>
          </a:p>
        </p:txBody>
      </p:sp>
      <p:sp>
        <p:nvSpPr>
          <p:cNvPr id="8" name="Text Placeholder 7"/>
          <p:cNvSpPr>
            <a:spLocks noGrp="1"/>
          </p:cNvSpPr>
          <p:nvPr>
            <p:ph type="body" sz="quarter" idx="10"/>
          </p:nvPr>
        </p:nvSpPr>
        <p:spPr>
          <a:xfrm>
            <a:off x="764271" y="1494569"/>
            <a:ext cx="7618508" cy="2630802"/>
          </a:xfrm>
        </p:spPr>
        <p:txBody>
          <a:bodyPr/>
          <a:lstStyle/>
          <a:p>
            <a:pPr marL="560134" indent="-560134">
              <a:buFont typeface="Arial" panose="020B0604020202020204" pitchFamily="34" charset="0"/>
              <a:buChar char="•"/>
            </a:pPr>
            <a:r>
              <a:rPr lang="en-US" dirty="0" smtClean="0"/>
              <a:t>Attacker needs to know both your PIN and have access to your device</a:t>
            </a:r>
          </a:p>
          <a:p>
            <a:pPr marL="1011353" lvl="3" indent="-560134">
              <a:buFont typeface="Arial" panose="020B0604020202020204" pitchFamily="34" charset="0"/>
              <a:buChar char="•"/>
            </a:pPr>
            <a:r>
              <a:rPr lang="en-US" dirty="0" smtClean="0"/>
              <a:t>TPM </a:t>
            </a:r>
            <a:r>
              <a:rPr lang="en-US" dirty="0"/>
              <a:t>provides anti-hammering support to help thwart offline attacks</a:t>
            </a:r>
          </a:p>
          <a:p>
            <a:pPr marL="1011353" lvl="3" indent="-560134">
              <a:buFont typeface="Arial" panose="020B0604020202020204" pitchFamily="34" charset="0"/>
              <a:buChar char="•"/>
            </a:pPr>
            <a:r>
              <a:rPr lang="en-US" dirty="0"/>
              <a:t>Hardware bound keys cannot be stolen or </a:t>
            </a:r>
            <a:r>
              <a:rPr lang="en-US" dirty="0" smtClean="0"/>
              <a:t>replayed</a:t>
            </a:r>
          </a:p>
          <a:p>
            <a:pPr marL="1011353" lvl="3" indent="-560134">
              <a:buFont typeface="Arial" panose="020B0604020202020204" pitchFamily="34" charset="0"/>
              <a:buChar char="•"/>
            </a:pPr>
            <a:r>
              <a:rPr lang="en-US" dirty="0" smtClean="0"/>
              <a:t>PIN is never stored in the device or sent to server</a:t>
            </a:r>
            <a:endParaRPr lang="en-US" dirty="0"/>
          </a:p>
          <a:p>
            <a:pPr marL="560134" lvl="1" indent="-560134">
              <a:buFont typeface="Arial" panose="020B0604020202020204" pitchFamily="34" charset="0"/>
              <a:buChar char="•"/>
            </a:pPr>
            <a:endParaRPr lang="en-US" dirty="0"/>
          </a:p>
        </p:txBody>
      </p:sp>
    </p:spTree>
    <p:extLst>
      <p:ext uri="{BB962C8B-B14F-4D97-AF65-F5344CB8AC3E}">
        <p14:creationId xmlns:p14="http://schemas.microsoft.com/office/powerpoint/2010/main" val="17386867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latin typeface="Segoe UI" panose="020B0502040204020203" pitchFamily="34" charset="0"/>
                <a:cs typeface="Segoe UI" panose="020B0502040204020203" pitchFamily="34" charset="0"/>
              </a:rPr>
              <a:t>Preserving my privacy</a:t>
            </a:r>
            <a:endParaRPr lang="en-US" dirty="0">
              <a:latin typeface="Segoe UI" panose="020B0502040204020203" pitchFamily="34" charset="0"/>
              <a:cs typeface="Segoe UI" panose="020B0502040204020203" pitchFamily="34" charset="0"/>
            </a:endParaRPr>
          </a:p>
        </p:txBody>
      </p:sp>
      <p:sp>
        <p:nvSpPr>
          <p:cNvPr id="8" name="Text Placeholder 7"/>
          <p:cNvSpPr>
            <a:spLocks noGrp="1"/>
          </p:cNvSpPr>
          <p:nvPr>
            <p:ph type="body" sz="quarter" idx="10"/>
          </p:nvPr>
        </p:nvSpPr>
        <p:spPr>
          <a:xfrm>
            <a:off x="764271" y="1494568"/>
            <a:ext cx="7618508" cy="669707"/>
          </a:xfrm>
        </p:spPr>
        <p:txBody>
          <a:bodyPr/>
          <a:lstStyle/>
          <a:p>
            <a:pPr marL="560134" indent="-560134">
              <a:buFont typeface="Arial" panose="020B0604020202020204" pitchFamily="34" charset="0"/>
              <a:buChar char="•"/>
            </a:pPr>
            <a:endParaRPr lang="en-US"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90" y="1189493"/>
            <a:ext cx="6648484" cy="5126543"/>
          </a:xfrm>
          <a:prstGeom prst="rect">
            <a:avLst/>
          </a:prstGeom>
        </p:spPr>
      </p:pic>
    </p:spTree>
    <p:extLst>
      <p:ext uri="{BB962C8B-B14F-4D97-AF65-F5344CB8AC3E}">
        <p14:creationId xmlns:p14="http://schemas.microsoft.com/office/powerpoint/2010/main" val="138468750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 Application using Microsoft Passport</a:t>
            </a:r>
            <a:endParaRPr lang="en-US" dirty="0"/>
          </a:p>
        </p:txBody>
      </p:sp>
    </p:spTree>
    <p:extLst>
      <p:ext uri="{BB962C8B-B14F-4D97-AF65-F5344CB8AC3E}">
        <p14:creationId xmlns:p14="http://schemas.microsoft.com/office/powerpoint/2010/main" val="273438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Microsoft Passport: Provisioning</a:t>
            </a:r>
            <a:endParaRPr lang="en-US" dirty="0">
              <a:latin typeface="Segoe UI" panose="020B0502040204020203" pitchFamily="34" charset="0"/>
              <a:cs typeface="Segoe UI" panose="020B0502040204020203" pitchFamily="34" charset="0"/>
            </a:endParaRPr>
          </a:p>
        </p:txBody>
      </p:sp>
      <p:graphicFrame>
        <p:nvGraphicFramePr>
          <p:cNvPr id="9" name="Content Placeholder 8"/>
          <p:cNvGraphicFramePr>
            <a:graphicFrameLocks noGrp="1"/>
          </p:cNvGraphicFramePr>
          <p:nvPr>
            <p:ph idx="4294967295"/>
            <p:extLst/>
          </p:nvPr>
        </p:nvGraphicFramePr>
        <p:xfrm>
          <a:off x="20904" y="1262641"/>
          <a:ext cx="4506352" cy="4574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type="body" sz="quarter" idx="10"/>
          </p:nvPr>
        </p:nvSpPr>
        <p:spPr>
          <a:xfrm>
            <a:off x="3705534" y="3055490"/>
            <a:ext cx="8291931" cy="1216680"/>
          </a:xfrm>
        </p:spPr>
        <p:txBody>
          <a:bodyPr/>
          <a:lstStyle/>
          <a:p>
            <a:pPr marL="0" indent="0">
              <a:buNone/>
            </a:pP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KeyCredentialRetrievalResult</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kcResult</a:t>
            </a:r>
            <a:r>
              <a:rPr lang="en-US" sz="1765" dirty="0">
                <a:latin typeface="Consolas" panose="020B0609020204030204" pitchFamily="49" charset="0"/>
                <a:cs typeface="Consolas" panose="020B0609020204030204" pitchFamily="49" charset="0"/>
              </a:rPr>
              <a:t> = await </a:t>
            </a:r>
          </a:p>
          <a:p>
            <a:pPr marL="0" indent="0">
              <a:buNone/>
            </a:pP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KeyCredentialManager.RequestCreateAsync</a:t>
            </a:r>
            <a:r>
              <a:rPr lang="en-US" sz="1765" dirty="0">
                <a:latin typeface="Consolas" panose="020B0609020204030204" pitchFamily="49" charset="0"/>
                <a:cs typeface="Consolas" panose="020B0609020204030204" pitchFamily="49" charset="0"/>
              </a:rPr>
              <a:t>(</a:t>
            </a:r>
            <a:r>
              <a:rPr lang="en-US" sz="1765" dirty="0" err="1">
                <a:latin typeface="Consolas" panose="020B0609020204030204" pitchFamily="49" charset="0"/>
                <a:cs typeface="Consolas" panose="020B0609020204030204" pitchFamily="49" charset="0"/>
              </a:rPr>
              <a:t>accountID</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KeyCredentialCreationOption.FailIfExists</a:t>
            </a:r>
            <a:r>
              <a:rPr lang="en-US" sz="1765" dirty="0">
                <a:latin typeface="Consolas" panose="020B0609020204030204" pitchFamily="49" charset="0"/>
                <a:cs typeface="Consolas" panose="020B0609020204030204" pitchFamily="49" charset="0"/>
              </a:rPr>
              <a:t>);            </a:t>
            </a:r>
          </a:p>
        </p:txBody>
      </p:sp>
      <p:sp>
        <p:nvSpPr>
          <p:cNvPr id="5" name="Content Placeholder 2"/>
          <p:cNvSpPr txBox="1">
            <a:spLocks/>
          </p:cNvSpPr>
          <p:nvPr/>
        </p:nvSpPr>
        <p:spPr>
          <a:xfrm>
            <a:off x="3705533" y="4923042"/>
            <a:ext cx="8291931" cy="42543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IBuffer</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a:t>
            </a: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userPublicKey</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 </a:t>
            </a: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kcResult.Credential.RetrivePublicKey</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12080530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Microsoft Passport: Usage</a:t>
            </a:r>
            <a:endParaRPr lang="en-US" dirty="0">
              <a:latin typeface="Segoe UI" panose="020B0502040204020203" pitchFamily="34" charset="0"/>
              <a:cs typeface="Segoe UI" panose="020B0502040204020203" pitchFamily="34" charset="0"/>
            </a:endParaRPr>
          </a:p>
        </p:txBody>
      </p:sp>
      <p:graphicFrame>
        <p:nvGraphicFramePr>
          <p:cNvPr id="7" name="Content Placeholder 6"/>
          <p:cNvGraphicFramePr>
            <a:graphicFrameLocks noGrp="1"/>
          </p:cNvGraphicFramePr>
          <p:nvPr>
            <p:ph idx="4294967295"/>
            <p:extLst/>
          </p:nvPr>
        </p:nvGraphicFramePr>
        <p:xfrm>
          <a:off x="493346" y="1602047"/>
          <a:ext cx="4631527" cy="461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type="body" sz="quarter" idx="10"/>
          </p:nvPr>
        </p:nvSpPr>
        <p:spPr>
          <a:xfrm>
            <a:off x="4867159" y="3578404"/>
            <a:ext cx="7024314" cy="669832"/>
          </a:xfrm>
        </p:spPr>
        <p:txBody>
          <a:bodyPr/>
          <a:lstStyle/>
          <a:p>
            <a:pPr marL="0" indent="0">
              <a:buNone/>
            </a:pPr>
            <a:r>
              <a:rPr lang="en-US" sz="1765" dirty="0" err="1">
                <a:latin typeface="Consolas" panose="020B0609020204030204" pitchFamily="49" charset="0"/>
                <a:cs typeface="Consolas" panose="020B0609020204030204" pitchFamily="49" charset="0"/>
              </a:rPr>
              <a:t>KeyCredentialOperationResult</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kcOpResult</a:t>
            </a:r>
            <a:r>
              <a:rPr lang="en-US" sz="1765" dirty="0">
                <a:latin typeface="Consolas" panose="020B0609020204030204" pitchFamily="49" charset="0"/>
                <a:cs typeface="Consolas" panose="020B0609020204030204" pitchFamily="49" charset="0"/>
              </a:rPr>
              <a:t> = </a:t>
            </a:r>
            <a:r>
              <a:rPr lang="en-US" sz="1765" dirty="0">
                <a:latin typeface="Consolas" panose="020B0609020204030204" pitchFamily="49" charset="0"/>
                <a:cs typeface="Consolas" panose="020B0609020204030204" pitchFamily="49" charset="0"/>
              </a:rPr>
              <a:t>await                                                                                          </a:t>
            </a:r>
            <a:r>
              <a:rPr lang="en-US" sz="1765" dirty="0" err="1">
                <a:latin typeface="Consolas" panose="020B0609020204030204" pitchFamily="49" charset="0"/>
                <a:cs typeface="Consolas" panose="020B0609020204030204" pitchFamily="49" charset="0"/>
              </a:rPr>
              <a:t>kcResult.Credential.RequestSignAsync</a:t>
            </a:r>
            <a:r>
              <a:rPr lang="en-US" sz="1765" dirty="0">
                <a:latin typeface="Consolas" panose="020B0609020204030204" pitchFamily="49" charset="0"/>
                <a:cs typeface="Consolas" panose="020B0609020204030204" pitchFamily="49" charset="0"/>
              </a:rPr>
              <a:t>(</a:t>
            </a:r>
            <a:r>
              <a:rPr lang="en-US" sz="1765" dirty="0" err="1">
                <a:latin typeface="Consolas" panose="020B0609020204030204" pitchFamily="49" charset="0"/>
                <a:cs typeface="Consolas" panose="020B0609020204030204" pitchFamily="49" charset="0"/>
              </a:rPr>
              <a:t>serverChallenge</a:t>
            </a:r>
            <a:r>
              <a:rPr lang="en-US" sz="1765" dirty="0">
                <a:latin typeface="Consolas" panose="020B0609020204030204" pitchFamily="49" charset="0"/>
                <a:cs typeface="Consolas" panose="020B0609020204030204" pitchFamily="49" charset="0"/>
              </a:rPr>
              <a:t>); </a:t>
            </a:r>
          </a:p>
        </p:txBody>
      </p:sp>
      <p:sp>
        <p:nvSpPr>
          <p:cNvPr id="5" name="Content Placeholder 2"/>
          <p:cNvSpPr txBox="1">
            <a:spLocks/>
          </p:cNvSpPr>
          <p:nvPr/>
        </p:nvSpPr>
        <p:spPr>
          <a:xfrm>
            <a:off x="4826065" y="1785555"/>
            <a:ext cx="6872590" cy="66983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KeyCredentialRetrievalResult</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a:t>
            </a: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kcResult</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 </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await</a:t>
            </a:r>
            <a:b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b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	</a:t>
            </a: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KeyCredentialManager.OpenAsync</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accountID</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6079048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Segoe UI" panose="020B0502040204020203" pitchFamily="34" charset="0"/>
                <a:cs typeface="Segoe UI" panose="020B0502040204020203" pitchFamily="34" charset="0"/>
              </a:rPr>
              <a:t>Microsoft Passport: Deletion</a:t>
            </a:r>
            <a:endParaRPr lang="en-US" dirty="0">
              <a:latin typeface="Segoe UI" panose="020B0502040204020203" pitchFamily="34" charset="0"/>
              <a:cs typeface="Segoe UI" panose="020B0502040204020203" pitchFamily="34" charset="0"/>
            </a:endParaRPr>
          </a:p>
        </p:txBody>
      </p:sp>
      <p:graphicFrame>
        <p:nvGraphicFramePr>
          <p:cNvPr id="7" name="Content Placeholder 6"/>
          <p:cNvGraphicFramePr>
            <a:graphicFrameLocks noGrp="1"/>
          </p:cNvGraphicFramePr>
          <p:nvPr>
            <p:ph idx="4294967295"/>
            <p:extLst/>
          </p:nvPr>
        </p:nvGraphicFramePr>
        <p:xfrm>
          <a:off x="838946" y="1825852"/>
          <a:ext cx="3015992" cy="4350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ontent Placeholder 2"/>
          <p:cNvSpPr>
            <a:spLocks noGrp="1"/>
          </p:cNvSpPr>
          <p:nvPr>
            <p:ph type="body" sz="quarter" idx="10"/>
          </p:nvPr>
        </p:nvSpPr>
        <p:spPr>
          <a:xfrm>
            <a:off x="4441870" y="2233767"/>
            <a:ext cx="6872590" cy="669832"/>
          </a:xfrm>
        </p:spPr>
        <p:txBody>
          <a:bodyPr/>
          <a:lstStyle/>
          <a:p>
            <a:pPr marL="0" indent="0">
              <a:buNone/>
            </a:pPr>
            <a:r>
              <a:rPr lang="en-US" sz="1765" dirty="0" err="1">
                <a:latin typeface="Consolas" panose="020B0609020204030204" pitchFamily="49" charset="0"/>
                <a:cs typeface="Consolas" panose="020B0609020204030204" pitchFamily="49" charset="0"/>
              </a:rPr>
              <a:t>KeyCredentialRetrievalResult</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kcResult</a:t>
            </a:r>
            <a:r>
              <a:rPr lang="en-US" sz="1765" dirty="0">
                <a:latin typeface="Consolas" panose="020B0609020204030204" pitchFamily="49" charset="0"/>
                <a:cs typeface="Consolas" panose="020B0609020204030204" pitchFamily="49" charset="0"/>
              </a:rPr>
              <a:t> = await</a:t>
            </a:r>
            <a:br>
              <a:rPr lang="en-US" sz="1765" dirty="0">
                <a:latin typeface="Consolas" panose="020B0609020204030204" pitchFamily="49" charset="0"/>
                <a:cs typeface="Consolas" panose="020B0609020204030204" pitchFamily="49" charset="0"/>
              </a:rPr>
            </a:b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KeyCredentialManager.OpenAsync</a:t>
            </a:r>
            <a:r>
              <a:rPr lang="en-US" sz="1765" dirty="0">
                <a:latin typeface="Consolas" panose="020B0609020204030204" pitchFamily="49" charset="0"/>
                <a:cs typeface="Consolas" panose="020B0609020204030204" pitchFamily="49" charset="0"/>
              </a:rPr>
              <a:t>(</a:t>
            </a:r>
            <a:r>
              <a:rPr lang="en-US" sz="1765" dirty="0" err="1">
                <a:latin typeface="Consolas" panose="020B0609020204030204" pitchFamily="49" charset="0"/>
                <a:cs typeface="Consolas" panose="020B0609020204030204" pitchFamily="49" charset="0"/>
              </a:rPr>
              <a:t>accountID</a:t>
            </a:r>
            <a:r>
              <a:rPr lang="en-US" sz="1765" dirty="0">
                <a:latin typeface="Consolas" panose="020B0609020204030204" pitchFamily="49" charset="0"/>
                <a:cs typeface="Consolas" panose="020B0609020204030204" pitchFamily="49" charset="0"/>
              </a:rPr>
              <a:t>);</a:t>
            </a:r>
          </a:p>
        </p:txBody>
      </p:sp>
      <p:sp>
        <p:nvSpPr>
          <p:cNvPr id="5" name="Content Placeholder 2"/>
          <p:cNvSpPr txBox="1">
            <a:spLocks/>
          </p:cNvSpPr>
          <p:nvPr/>
        </p:nvSpPr>
        <p:spPr>
          <a:xfrm>
            <a:off x="4441870" y="3735156"/>
            <a:ext cx="6872590" cy="42543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KeyCredentialManager.DeleteAsync</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1765" dirty="0" err="1">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accountID</a:t>
            </a:r>
            <a:r>
              <a:rPr lang="en-US" sz="1765" dirty="0">
                <a:gradFill>
                  <a:gsLst>
                    <a:gs pos="1250">
                      <a:srgbClr val="404040"/>
                    </a:gs>
                    <a:gs pos="100000">
                      <a:srgbClr val="404040"/>
                    </a:gs>
                  </a:gsLst>
                  <a:lin ang="5400000" scaled="0"/>
                </a:gra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957641532"/>
      </p:ext>
    </p:extLst>
  </p:cSld>
  <p:clrMapOvr>
    <a:masterClrMapping/>
  </p:clrMapOvr>
  <p:transition spd="slow">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1363" y="3354298"/>
            <a:ext cx="7171401" cy="896425"/>
          </a:xfrm>
        </p:spPr>
        <p:txBody>
          <a:bodyPr/>
          <a:lstStyle/>
          <a:p>
            <a:pPr marL="560241" indent="-560241">
              <a:buFont typeface="Arial" panose="020B0604020202020204" pitchFamily="34" charset="0"/>
              <a:buChar char="•"/>
            </a:pPr>
            <a:r>
              <a:rPr lang="en-US" dirty="0" smtClean="0"/>
              <a:t>Microsoft Passport: non-</a:t>
            </a:r>
            <a:r>
              <a:rPr lang="en-US" dirty="0" err="1" smtClean="0"/>
              <a:t>phishable</a:t>
            </a:r>
            <a:r>
              <a:rPr lang="en-US" dirty="0" smtClean="0"/>
              <a:t>, theft-resistance, strong user authentication</a:t>
            </a:r>
          </a:p>
          <a:p>
            <a:pPr marL="560241" indent="-560241">
              <a:buFont typeface="Arial" panose="020B0604020202020204" pitchFamily="34" charset="0"/>
              <a:buChar char="•"/>
            </a:pPr>
            <a:r>
              <a:rPr lang="en-US" dirty="0" smtClean="0"/>
              <a:t>Built-in support for Windows Hello without any application code changes</a:t>
            </a:r>
          </a:p>
          <a:p>
            <a:pPr marL="560241" indent="-560241">
              <a:buFont typeface="Arial" panose="020B0604020202020204" pitchFamily="34" charset="0"/>
              <a:buChar char="•"/>
            </a:pPr>
            <a:r>
              <a:rPr lang="en-US" dirty="0" smtClean="0"/>
              <a:t>Simple APIs without any crypto or biometric knowledge</a:t>
            </a:r>
          </a:p>
          <a:p>
            <a:pPr marL="560241" indent="-560241">
              <a:buFont typeface="Arial" panose="020B0604020202020204" pitchFamily="34" charset="0"/>
              <a:buChar char="•"/>
            </a:pPr>
            <a:r>
              <a:rPr lang="en-US" dirty="0" smtClean="0"/>
              <a:t>No changes to transport protocols and limited changes to servers</a:t>
            </a:r>
          </a:p>
          <a:p>
            <a:pPr marL="560241" indent="-560241">
              <a:buFont typeface="Arial" panose="020B0604020202020204" pitchFamily="34" charset="0"/>
              <a:buChar char="•"/>
            </a:pPr>
            <a:endParaRPr lang="en-US" dirty="0"/>
          </a:p>
        </p:txBody>
      </p:sp>
      <p:sp>
        <p:nvSpPr>
          <p:cNvPr id="5" name="Title 4"/>
          <p:cNvSpPr>
            <a:spLocks noGrp="1"/>
          </p:cNvSpPr>
          <p:nvPr>
            <p:ph type="ctrTitle"/>
          </p:nvPr>
        </p:nvSpPr>
        <p:spPr/>
        <p:txBody>
          <a:bodyPr/>
          <a:lstStyle/>
          <a:p>
            <a:r>
              <a:rPr lang="en-US" dirty="0" smtClean="0"/>
              <a:t>Summary</a:t>
            </a:r>
            <a:endParaRPr lang="en-US" dirty="0"/>
          </a:p>
        </p:txBody>
      </p:sp>
    </p:spTree>
    <p:extLst>
      <p:ext uri="{BB962C8B-B14F-4D97-AF65-F5344CB8AC3E}">
        <p14:creationId xmlns:p14="http://schemas.microsoft.com/office/powerpoint/2010/main" val="329981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7635440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Demo: Hello devices</a:t>
            </a:r>
            <a:endParaRPr lang="en-GB" dirty="0"/>
          </a:p>
        </p:txBody>
      </p:sp>
      <p:sp>
        <p:nvSpPr>
          <p:cNvPr id="5" name="Text Placeholder 4"/>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1159418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267" t="13749" r="-1" b="2113"/>
          <a:stretch/>
        </p:blipFill>
        <p:spPr bwMode="auto">
          <a:xfrm>
            <a:off x="0" y="0"/>
            <a:ext cx="1219372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138545" y="-304800"/>
            <a:ext cx="12496800" cy="7523018"/>
          </a:xfrm>
          <a:prstGeom prst="rect">
            <a:avLst/>
          </a:prstGeom>
          <a:solidFill>
            <a:srgbClr val="7030A0">
              <a:alpha val="7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1273755" y="2752661"/>
            <a:ext cx="2619372" cy="995838"/>
          </a:xfrm>
          <a:ln>
            <a:solidFill>
              <a:schemeClr val="accent1"/>
            </a:solidFill>
          </a:ln>
        </p:spPr>
        <p:txBody>
          <a:bodyPr/>
          <a:lstStyle/>
          <a:p>
            <a:r>
              <a:rPr lang="en-GB" dirty="0" smtClean="0"/>
              <a:t>Gesture</a:t>
            </a:r>
            <a:endParaRPr lang="en-GB" dirty="0"/>
          </a:p>
        </p:txBody>
      </p:sp>
      <p:sp>
        <p:nvSpPr>
          <p:cNvPr id="5" name="Title 2"/>
          <p:cNvSpPr txBox="1">
            <a:spLocks/>
          </p:cNvSpPr>
          <p:nvPr/>
        </p:nvSpPr>
        <p:spPr>
          <a:xfrm>
            <a:off x="4031672" y="2752661"/>
            <a:ext cx="120620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Ink</a:t>
            </a:r>
            <a:endParaRPr lang="en-GB" dirty="0"/>
          </a:p>
        </p:txBody>
      </p:sp>
      <p:sp>
        <p:nvSpPr>
          <p:cNvPr id="6" name="Title 2"/>
          <p:cNvSpPr txBox="1">
            <a:spLocks/>
          </p:cNvSpPr>
          <p:nvPr/>
        </p:nvSpPr>
        <p:spPr>
          <a:xfrm>
            <a:off x="5325236" y="2752661"/>
            <a:ext cx="2641559"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Speech</a:t>
            </a:r>
            <a:endParaRPr lang="en-GB" dirty="0"/>
          </a:p>
        </p:txBody>
      </p:sp>
      <p:sp>
        <p:nvSpPr>
          <p:cNvPr id="7" name="Title 2"/>
          <p:cNvSpPr txBox="1">
            <a:spLocks/>
          </p:cNvSpPr>
          <p:nvPr/>
        </p:nvSpPr>
        <p:spPr>
          <a:xfrm>
            <a:off x="8054150" y="2752661"/>
            <a:ext cx="2640695" cy="995838"/>
          </a:xfrm>
          <a:prstGeom prst="rect">
            <a:avLst/>
          </a:prstGeom>
          <a:noFill/>
          <a:ln>
            <a:solidFill>
              <a:schemeClr val="accent1"/>
            </a:solidFill>
          </a:ln>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5882"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dirty="0" smtClean="0"/>
              <a:t>Identity</a:t>
            </a:r>
            <a:endParaRPr lang="en-GB" dirty="0"/>
          </a:p>
        </p:txBody>
      </p:sp>
    </p:spTree>
    <p:extLst>
      <p:ext uri="{BB962C8B-B14F-4D97-AF65-F5344CB8AC3E}">
        <p14:creationId xmlns:p14="http://schemas.microsoft.com/office/powerpoint/2010/main" val="68582736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8029" y="2749022"/>
            <a:ext cx="5155289" cy="1304879"/>
          </a:xfrm>
          <a:prstGeom prst="rect">
            <a:avLst/>
          </a:prstGeom>
        </p:spPr>
        <p:txBody>
          <a:bodyPr/>
          <a:lstStyle/>
          <a:p>
            <a:r>
              <a:rPr lang="en-US" dirty="0" smtClean="0">
                <a:solidFill>
                  <a:schemeClr val="bg1"/>
                </a:solidFill>
              </a:rPr>
              <a:t>Kinect for Windows</a:t>
            </a:r>
            <a:endParaRPr lang="en-US" dirty="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3726" y="2749022"/>
            <a:ext cx="5726914" cy="1815850"/>
          </a:xfrm>
          <a:prstGeom prst="rect">
            <a:avLst/>
          </a:prstGeom>
        </p:spPr>
      </p:pic>
    </p:spTree>
    <p:extLst>
      <p:ext uri="{BB962C8B-B14F-4D97-AF65-F5344CB8AC3E}">
        <p14:creationId xmlns:p14="http://schemas.microsoft.com/office/powerpoint/2010/main" val="1350882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36575" y="290513"/>
            <a:ext cx="11655425" cy="900112"/>
          </a:xfrm>
          <a:prstGeom prst="rect">
            <a:avLst/>
          </a:prstGeom>
        </p:spPr>
        <p:txBody>
          <a:bodyPr/>
          <a:lstStyle/>
          <a:p>
            <a:r>
              <a:rPr lang="en-US" dirty="0" smtClean="0">
                <a:solidFill>
                  <a:schemeClr val="bg1"/>
                </a:solidFill>
              </a:rPr>
              <a:t>Kinect:  Sensors and Software</a:t>
            </a:r>
            <a:endParaRPr lang="en-US" dirty="0">
              <a:solidFill>
                <a:schemeClr val="bg1"/>
              </a:solidFill>
            </a:endParaRPr>
          </a:p>
        </p:txBody>
      </p:sp>
      <p:sp>
        <p:nvSpPr>
          <p:cNvPr id="2" name="Text Placeholder 1"/>
          <p:cNvSpPr>
            <a:spLocks noGrp="1"/>
          </p:cNvSpPr>
          <p:nvPr>
            <p:ph type="body" sz="quarter" idx="4294967295"/>
          </p:nvPr>
        </p:nvSpPr>
        <p:spPr>
          <a:xfrm>
            <a:off x="158496" y="1576388"/>
            <a:ext cx="11653838" cy="5281612"/>
          </a:xfrm>
          <a:prstGeom prst="rect">
            <a:avLst/>
          </a:prstGeom>
        </p:spPr>
        <p:txBody>
          <a:bodyPr/>
          <a:lstStyle/>
          <a:p>
            <a:pPr>
              <a:spcBef>
                <a:spcPts val="1176"/>
              </a:spcBef>
            </a:pPr>
            <a:r>
              <a:rPr lang="en-US" sz="2800" dirty="0">
                <a:solidFill>
                  <a:schemeClr val="bg1">
                    <a:alpha val="99000"/>
                  </a:schemeClr>
                </a:solidFill>
              </a:rPr>
              <a:t>A new kind of Camera, that can see in 3D</a:t>
            </a:r>
          </a:p>
          <a:p>
            <a:pPr>
              <a:spcBef>
                <a:spcPts val="1176"/>
              </a:spcBef>
            </a:pPr>
            <a:r>
              <a:rPr lang="en-US" sz="2800" dirty="0">
                <a:solidFill>
                  <a:schemeClr val="bg1">
                    <a:alpha val="99000"/>
                  </a:schemeClr>
                </a:solidFill>
              </a:rPr>
              <a:t>A traditional video camera</a:t>
            </a:r>
          </a:p>
          <a:p>
            <a:pPr>
              <a:spcBef>
                <a:spcPts val="1176"/>
              </a:spcBef>
            </a:pPr>
            <a:r>
              <a:rPr lang="en-US" sz="2800" dirty="0">
                <a:solidFill>
                  <a:schemeClr val="bg1">
                    <a:alpha val="99000"/>
                  </a:schemeClr>
                </a:solidFill>
              </a:rPr>
              <a:t>A 4-element microphone array</a:t>
            </a:r>
          </a:p>
          <a:p>
            <a:pPr>
              <a:spcBef>
                <a:spcPts val="1176"/>
              </a:spcBef>
            </a:pPr>
            <a:r>
              <a:rPr lang="en-US" sz="2800" dirty="0">
                <a:solidFill>
                  <a:schemeClr val="bg1">
                    <a:alpha val="99000"/>
                  </a:schemeClr>
                </a:solidFill>
              </a:rPr>
              <a:t>A powerful Software Development Kit which can:</a:t>
            </a:r>
          </a:p>
          <a:p>
            <a:pPr marL="578169" lvl="2" indent="-179277">
              <a:spcBef>
                <a:spcPts val="784"/>
              </a:spcBef>
            </a:pPr>
            <a:r>
              <a:rPr lang="en-US" sz="1765" dirty="0">
                <a:solidFill>
                  <a:schemeClr val="bg1">
                    <a:alpha val="99000"/>
                  </a:schemeClr>
                </a:solidFill>
              </a:rPr>
              <a:t>Recognize that a person is in front of the sensor, and </a:t>
            </a:r>
            <a:br>
              <a:rPr lang="en-US" sz="1765" dirty="0">
                <a:solidFill>
                  <a:schemeClr val="bg1">
                    <a:alpha val="99000"/>
                  </a:schemeClr>
                </a:solidFill>
              </a:rPr>
            </a:br>
            <a:r>
              <a:rPr lang="en-US" sz="1765" dirty="0">
                <a:solidFill>
                  <a:schemeClr val="bg1">
                    <a:alpha val="99000"/>
                  </a:schemeClr>
                </a:solidFill>
              </a:rPr>
              <a:t>what position their body is in</a:t>
            </a:r>
          </a:p>
          <a:p>
            <a:pPr marL="578169" lvl="2" indent="-179277">
              <a:spcBef>
                <a:spcPts val="784"/>
              </a:spcBef>
            </a:pPr>
            <a:r>
              <a:rPr lang="en-US" sz="1765" dirty="0">
                <a:solidFill>
                  <a:schemeClr val="bg1">
                    <a:alpha val="99000"/>
                  </a:schemeClr>
                </a:solidFill>
              </a:rPr>
              <a:t>A software controllable directional microphone, </a:t>
            </a:r>
            <a:br>
              <a:rPr lang="en-US" sz="1765" dirty="0">
                <a:solidFill>
                  <a:schemeClr val="bg1">
                    <a:alpha val="99000"/>
                  </a:schemeClr>
                </a:solidFill>
              </a:rPr>
            </a:br>
            <a:r>
              <a:rPr lang="en-US" sz="1765" dirty="0">
                <a:solidFill>
                  <a:schemeClr val="bg1">
                    <a:alpha val="99000"/>
                  </a:schemeClr>
                </a:solidFill>
              </a:rPr>
              <a:t>and speech recognition technology</a:t>
            </a:r>
          </a:p>
          <a:p>
            <a:pPr marL="578169" lvl="2" indent="-179277">
              <a:spcBef>
                <a:spcPts val="784"/>
              </a:spcBef>
            </a:pPr>
            <a:r>
              <a:rPr lang="en-US" sz="1765" dirty="0">
                <a:solidFill>
                  <a:schemeClr val="bg1">
                    <a:alpha val="99000"/>
                  </a:schemeClr>
                </a:solidFill>
              </a:rPr>
              <a:t>And much more</a:t>
            </a:r>
          </a:p>
          <a:p>
            <a:endParaRPr lang="en-US" dirty="0">
              <a:solidFill>
                <a:schemeClr val="bg1">
                  <a:alpha val="99000"/>
                </a:schemeClr>
              </a:solidFill>
            </a:endParaRPr>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6710949" y="5138125"/>
            <a:ext cx="1231715" cy="507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55801" y="5005991"/>
            <a:ext cx="4036199" cy="1279770"/>
          </a:xfrm>
          <a:prstGeom prst="rect">
            <a:avLst/>
          </a:prstGeom>
        </p:spPr>
      </p:pic>
    </p:spTree>
    <p:extLst>
      <p:ext uri="{BB962C8B-B14F-4D97-AF65-F5344CB8AC3E}">
        <p14:creationId xmlns:p14="http://schemas.microsoft.com/office/powerpoint/2010/main" val="1048878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idx="4294967295"/>
          </p:nvPr>
        </p:nvSpPr>
        <p:spPr>
          <a:xfrm>
            <a:off x="536575" y="290513"/>
            <a:ext cx="11655425" cy="900112"/>
          </a:xfrm>
          <a:prstGeom prst="rect">
            <a:avLst/>
          </a:prstGeom>
        </p:spPr>
        <p:txBody>
          <a:bodyPr/>
          <a:lstStyle/>
          <a:p>
            <a:r>
              <a:rPr lang="en-US" dirty="0" smtClean="0">
                <a:solidFill>
                  <a:schemeClr val="bg1"/>
                </a:solidFill>
              </a:rPr>
              <a:t>Capabilities</a:t>
            </a:r>
            <a:endParaRPr lang="en-US" dirty="0">
              <a:solidFill>
                <a:schemeClr val="bg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 t="6896" r="2" b="8001"/>
          <a:stretch/>
        </p:blipFill>
        <p:spPr>
          <a:xfrm>
            <a:off x="269240" y="2084378"/>
            <a:ext cx="3863588" cy="2212368"/>
          </a:xfrm>
          <a:prstGeom prst="rect">
            <a:avLst/>
          </a:prstGeom>
        </p:spPr>
      </p:pic>
      <p:sp>
        <p:nvSpPr>
          <p:cNvPr id="8" name="Rectangle 7"/>
          <p:cNvSpPr/>
          <p:nvPr/>
        </p:nvSpPr>
        <p:spPr>
          <a:xfrm>
            <a:off x="269240" y="4296748"/>
            <a:ext cx="3863591"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Build applications that understand people and the environment</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Understands people, their posture, and movements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Measures &amp; scans humans and the environment</a:t>
            </a:r>
          </a:p>
        </p:txBody>
      </p:sp>
      <p:sp>
        <p:nvSpPr>
          <p:cNvPr id="9" name="Rectangle 8"/>
          <p:cNvSpPr/>
          <p:nvPr/>
        </p:nvSpPr>
        <p:spPr>
          <a:xfrm>
            <a:off x="4173769" y="4296748"/>
            <a:ext cx="3863591"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Enable users to interact with machines in new ways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Gesture and voice-based interactions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Ambient measurement &amp; analytics</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Immersive experiences / augmented reality</a:t>
            </a:r>
          </a:p>
        </p:txBody>
      </p:sp>
      <p:sp>
        <p:nvSpPr>
          <p:cNvPr id="10" name="Rectangle 9"/>
          <p:cNvSpPr/>
          <p:nvPr/>
        </p:nvSpPr>
        <p:spPr>
          <a:xfrm>
            <a:off x="8078301" y="4296748"/>
            <a:ext cx="3844462" cy="20907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Ins="89642" rtlCol="0" anchor="t" anchorCtr="0"/>
          <a:lstStyle/>
          <a:p>
            <a:pPr marL="0" marR="0" lvl="0" indent="0" algn="l" defTabSz="914400" rtl="0" eaLnBrk="1" fontAlgn="auto" latinLnBrk="0" hangingPunct="1">
              <a:lnSpc>
                <a:spcPct val="100000"/>
              </a:lnSpc>
              <a:spcBef>
                <a:spcPts val="0"/>
              </a:spcBef>
              <a:spcAft>
                <a:spcPts val="1176"/>
              </a:spcAft>
              <a:buClrTx/>
              <a:buSzTx/>
              <a:buFontTx/>
              <a:buNone/>
              <a:tabLst/>
              <a:defRPr/>
            </a:pPr>
            <a:r>
              <a:rPr kumimoji="0" lang="en-US" sz="1765" b="0" i="0" u="none" strike="noStrike" kern="1200" cap="none" spc="0" normalizeH="0" baseline="0" noProof="0" dirty="0">
                <a:ln>
                  <a:noFill/>
                </a:ln>
                <a:solidFill>
                  <a:prstClr val="black">
                    <a:lumMod val="50000"/>
                  </a:prstClr>
                </a:solidFill>
                <a:effectLst/>
                <a:uLnTx/>
                <a:uFillTx/>
                <a:latin typeface="Segoe UI Semibold" panose="020B0702040204020203" pitchFamily="34" charset="0"/>
                <a:ea typeface="+mn-ea"/>
                <a:cs typeface="Segoe UI Semibold" panose="020B0702040204020203" pitchFamily="34" charset="0"/>
              </a:rPr>
              <a:t>Improved capabilities in V2</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1080p video and 3x depth fidelity</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Improved body tracking</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Improved range &amp; field of view</a:t>
            </a:r>
          </a:p>
          <a:p>
            <a:pPr marL="280121" marR="0" lvl="0" indent="-280121"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solidFill>
                  <a:prstClr val="black">
                    <a:lumMod val="50000"/>
                  </a:prstClr>
                </a:solidFill>
                <a:effectLst/>
                <a:uLnTx/>
                <a:uFillTx/>
                <a:latin typeface="Segoe UI"/>
                <a:ea typeface="+mn-ea"/>
                <a:cs typeface="+mn-cs"/>
              </a:rPr>
              <a:t>Publish Kinect-enabled applications to the Windows Store</a:t>
            </a:r>
          </a:p>
        </p:txBody>
      </p:sp>
      <p:pic>
        <p:nvPicPr>
          <p:cNvPr id="13" name="Picture 12"/>
          <p:cNvPicPr>
            <a:picLocks noChangeAspect="1"/>
          </p:cNvPicPr>
          <p:nvPr/>
        </p:nvPicPr>
        <p:blipFill>
          <a:blip r:embed="rId4"/>
          <a:stretch>
            <a:fillRect/>
          </a:stretch>
        </p:blipFill>
        <p:spPr>
          <a:xfrm>
            <a:off x="4173768" y="2084379"/>
            <a:ext cx="3863592" cy="2212367"/>
          </a:xfrm>
          <a:prstGeom prst="rect">
            <a:avLst/>
          </a:prstGeom>
        </p:spPr>
      </p:pic>
      <p:pic>
        <p:nvPicPr>
          <p:cNvPr id="14" name="Picture 13"/>
          <p:cNvPicPr>
            <a:picLocks noChangeAspect="1"/>
          </p:cNvPicPr>
          <p:nvPr/>
        </p:nvPicPr>
        <p:blipFill rotWithShape="1">
          <a:blip r:embed="rId5" cstate="email">
            <a:extLst>
              <a:ext uri="{28A0092B-C50C-407E-A947-70E740481C1C}">
                <a14:useLocalDpi xmlns:a14="http://schemas.microsoft.com/office/drawing/2010/main" val="0"/>
              </a:ext>
            </a:extLst>
          </a:blip>
          <a:srcRect l="1" t="22096" r="-916"/>
          <a:stretch/>
        </p:blipFill>
        <p:spPr>
          <a:xfrm>
            <a:off x="8078298" y="2084377"/>
            <a:ext cx="3879588" cy="2212368"/>
          </a:xfrm>
          <a:prstGeom prst="rect">
            <a:avLst/>
          </a:prstGeom>
        </p:spPr>
      </p:pic>
    </p:spTree>
    <p:extLst>
      <p:ext uri="{BB962C8B-B14F-4D97-AF65-F5344CB8AC3E}">
        <p14:creationId xmlns:p14="http://schemas.microsoft.com/office/powerpoint/2010/main" val="1516971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536575" y="290513"/>
            <a:ext cx="11655425" cy="900112"/>
          </a:xfrm>
          <a:prstGeom prst="rect">
            <a:avLst/>
          </a:prstGeom>
        </p:spPr>
        <p:txBody>
          <a:bodyPr/>
          <a:lstStyle/>
          <a:p>
            <a:r>
              <a:rPr lang="en-US" dirty="0" smtClean="0">
                <a:solidFill>
                  <a:schemeClr val="bg1"/>
                </a:solidFill>
              </a:rPr>
              <a:t>Commercial Applications &amp; Markets</a:t>
            </a:r>
            <a:endParaRPr lang="en-US" dirty="0">
              <a:solidFill>
                <a:schemeClr val="bg1"/>
              </a:solidFill>
            </a:endParaRPr>
          </a:p>
        </p:txBody>
      </p:sp>
      <p:sp>
        <p:nvSpPr>
          <p:cNvPr id="43" name="Rectangle 42"/>
          <p:cNvSpPr/>
          <p:nvPr/>
        </p:nvSpPr>
        <p:spPr>
          <a:xfrm>
            <a:off x="269303"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Retail</a:t>
            </a:r>
          </a:p>
        </p:txBody>
      </p:sp>
      <p:sp>
        <p:nvSpPr>
          <p:cNvPr id="44" name="Rectangle 43"/>
          <p:cNvSpPr/>
          <p:nvPr/>
        </p:nvSpPr>
        <p:spPr>
          <a:xfrm>
            <a:off x="2599928"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Manufacturing</a:t>
            </a:r>
          </a:p>
        </p:txBody>
      </p:sp>
      <p:sp>
        <p:nvSpPr>
          <p:cNvPr id="45" name="Rectangle 44"/>
          <p:cNvSpPr/>
          <p:nvPr/>
        </p:nvSpPr>
        <p:spPr>
          <a:xfrm>
            <a:off x="4930637"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Healthcare</a:t>
            </a:r>
          </a:p>
        </p:txBody>
      </p:sp>
      <p:sp>
        <p:nvSpPr>
          <p:cNvPr id="46" name="Rectangle 45"/>
          <p:cNvSpPr/>
          <p:nvPr/>
        </p:nvSpPr>
        <p:spPr>
          <a:xfrm>
            <a:off x="7261344" y="2084378"/>
            <a:ext cx="2285883"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Entertainment</a:t>
            </a:r>
          </a:p>
        </p:txBody>
      </p:sp>
      <p:sp>
        <p:nvSpPr>
          <p:cNvPr id="47" name="Rectangle 46"/>
          <p:cNvSpPr/>
          <p:nvPr/>
        </p:nvSpPr>
        <p:spPr>
          <a:xfrm>
            <a:off x="9592053" y="2084378"/>
            <a:ext cx="2330708" cy="582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79285"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white"/>
                </a:solidFill>
                <a:effectLst/>
                <a:uLnTx/>
                <a:uFillTx/>
                <a:latin typeface="Segoe UI"/>
                <a:ea typeface="+mn-ea"/>
                <a:cs typeface="+mn-cs"/>
              </a:rPr>
              <a:t>Education &amp; Training</a:t>
            </a:r>
          </a:p>
        </p:txBody>
      </p:sp>
      <p:pic>
        <p:nvPicPr>
          <p:cNvPr id="48" name="Picture 4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29486" y="2706204"/>
            <a:ext cx="2287033" cy="1165353"/>
          </a:xfrm>
          <a:prstGeom prst="rect">
            <a:avLst/>
          </a:prstGeom>
          <a:effectLst/>
        </p:spPr>
      </p:pic>
      <p:pic>
        <p:nvPicPr>
          <p:cNvPr id="50" name="Picture 4"/>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b="23529"/>
          <a:stretch/>
        </p:blipFill>
        <p:spPr bwMode="auto">
          <a:xfrm>
            <a:off x="9590899" y="2706204"/>
            <a:ext cx="2331862" cy="1165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260193" y="3910707"/>
            <a:ext cx="2287034" cy="1175046"/>
          </a:xfrm>
          <a:prstGeom prst="rect">
            <a:avLst/>
          </a:prstGeom>
        </p:spPr>
      </p:pic>
      <p:pic>
        <p:nvPicPr>
          <p:cNvPr id="13" name="Picture 12"/>
          <p:cNvPicPr>
            <a:picLocks noChangeAspect="1"/>
          </p:cNvPicPr>
          <p:nvPr/>
        </p:nvPicPr>
        <p:blipFill rotWithShape="1">
          <a:blip r:embed="rId6" cstate="email">
            <a:extLst>
              <a:ext uri="{28A0092B-C50C-407E-A947-70E740481C1C}">
                <a14:useLocalDpi xmlns:a14="http://schemas.microsoft.com/office/drawing/2010/main" val="0"/>
              </a:ext>
            </a:extLst>
          </a:blip>
          <a:srcRect t="8671" b="621"/>
          <a:stretch/>
        </p:blipFill>
        <p:spPr>
          <a:xfrm>
            <a:off x="2597428" y="2706204"/>
            <a:ext cx="2288383" cy="1165353"/>
          </a:xfrm>
          <a:prstGeom prst="rect">
            <a:avLst/>
          </a:prstGeom>
        </p:spPr>
      </p:pic>
      <p:pic>
        <p:nvPicPr>
          <p:cNvPr id="14" name="Picture 3"/>
          <p:cNvPicPr>
            <a:picLocks noChangeAspect="1" noChangeArrowheads="1"/>
          </p:cNvPicPr>
          <p:nvPr/>
        </p:nvPicPr>
        <p:blipFill rotWithShape="1">
          <a:blip r:embed="rId7" cstate="email">
            <a:lum bright="2000"/>
            <a:extLst>
              <a:ext uri="{28A0092B-C50C-407E-A947-70E740481C1C}">
                <a14:useLocalDpi xmlns:a14="http://schemas.microsoft.com/office/drawing/2010/main" val="0"/>
              </a:ext>
            </a:extLst>
          </a:blip>
          <a:srcRect b="16110"/>
          <a:stretch/>
        </p:blipFill>
        <p:spPr bwMode="auto">
          <a:xfrm>
            <a:off x="4924820" y="3910706"/>
            <a:ext cx="2291698" cy="1165340"/>
          </a:xfrm>
          <a:prstGeom prst="rect">
            <a:avLst/>
          </a:prstGeom>
          <a:effectLst/>
          <a:extLst>
            <a:ext uri="{909E8E84-426E-40DD-AFC4-6F175D3DCCD1}">
              <a14:hiddenFill xmlns:a14="http://schemas.microsoft.com/office/drawing/2010/main">
                <a:solidFill>
                  <a:schemeClr val="accent1"/>
                </a:solidFill>
              </a14:hiddenFill>
            </a:ext>
          </a:extLst>
        </p:spPr>
      </p:pic>
      <p:pic>
        <p:nvPicPr>
          <p:cNvPr id="17" name="Picture 16"/>
          <p:cNvPicPr>
            <a:picLocks noChangeAspect="1"/>
          </p:cNvPicPr>
          <p:nvPr/>
        </p:nvPicPr>
        <p:blipFill rotWithShape="1">
          <a:blip r:embed="rId8"/>
          <a:srcRect l="4464" t="9626" r="143" b="17140"/>
          <a:stretch/>
        </p:blipFill>
        <p:spPr>
          <a:xfrm>
            <a:off x="275833" y="3910706"/>
            <a:ext cx="2277924" cy="1165340"/>
          </a:xfrm>
          <a:prstGeom prst="rect">
            <a:avLst/>
          </a:prstGeom>
        </p:spPr>
      </p:pic>
      <p:pic>
        <p:nvPicPr>
          <p:cNvPr id="19" name="Picture 18"/>
          <p:cNvPicPr>
            <a:picLocks noChangeAspect="1"/>
          </p:cNvPicPr>
          <p:nvPr/>
        </p:nvPicPr>
        <p:blipFill rotWithShape="1">
          <a:blip r:embed="rId9" cstate="email">
            <a:extLst>
              <a:ext uri="{28A0092B-C50C-407E-A947-70E740481C1C}">
                <a14:useLocalDpi xmlns:a14="http://schemas.microsoft.com/office/drawing/2010/main" val="0"/>
              </a:ext>
            </a:extLst>
          </a:blip>
          <a:srcRect l="5633" t="26241" r="21431" b="20616"/>
          <a:stretch/>
        </p:blipFill>
        <p:spPr>
          <a:xfrm>
            <a:off x="2597428" y="3913443"/>
            <a:ext cx="2288383" cy="1162603"/>
          </a:xfrm>
          <a:prstGeom prst="rect">
            <a:avLst/>
          </a:prstGeom>
        </p:spPr>
      </p:pic>
      <p:pic>
        <p:nvPicPr>
          <p:cNvPr id="5" name="Picture 4"/>
          <p:cNvPicPr>
            <a:picLocks noChangeAspect="1"/>
          </p:cNvPicPr>
          <p:nvPr/>
        </p:nvPicPr>
        <p:blipFill rotWithShape="1">
          <a:blip r:embed="rId10" cstate="email">
            <a:extLst>
              <a:ext uri="{28A0092B-C50C-407E-A947-70E740481C1C}">
                <a14:useLocalDpi xmlns:a14="http://schemas.microsoft.com/office/drawing/2010/main" val="0"/>
              </a:ext>
            </a:extLst>
          </a:blip>
          <a:srcRect l="9379" t="15236" r="9176" b="16996"/>
          <a:stretch/>
        </p:blipFill>
        <p:spPr>
          <a:xfrm>
            <a:off x="9592006" y="3914748"/>
            <a:ext cx="2335180" cy="1171004"/>
          </a:xfrm>
          <a:prstGeom prst="rect">
            <a:avLst/>
          </a:prstGeom>
        </p:spPr>
      </p:pic>
      <p:pic>
        <p:nvPicPr>
          <p:cNvPr id="7" name="Picture 6"/>
          <p:cNvPicPr>
            <a:picLocks noChangeAspect="1"/>
          </p:cNvPicPr>
          <p:nvPr/>
        </p:nvPicPr>
        <p:blipFill rotWithShape="1">
          <a:blip r:embed="rId11"/>
          <a:srcRect l="3819" t="7073" r="4526" b="7059"/>
          <a:stretch/>
        </p:blipFill>
        <p:spPr>
          <a:xfrm>
            <a:off x="275832" y="2706204"/>
            <a:ext cx="2277921" cy="1165353"/>
          </a:xfrm>
          <a:prstGeom prst="rect">
            <a:avLst/>
          </a:prstGeom>
        </p:spPr>
      </p:pic>
      <p:pic>
        <p:nvPicPr>
          <p:cNvPr id="28" name="Picture 27"/>
          <p:cNvPicPr>
            <a:picLocks noChangeAspect="1"/>
          </p:cNvPicPr>
          <p:nvPr/>
        </p:nvPicPr>
        <p:blipFill rotWithShape="1">
          <a:blip r:embed="rId12" cstate="email">
            <a:extLst>
              <a:ext uri="{28A0092B-C50C-407E-A947-70E740481C1C}">
                <a14:useLocalDpi xmlns:a14="http://schemas.microsoft.com/office/drawing/2010/main" val="0"/>
              </a:ext>
            </a:extLst>
          </a:blip>
          <a:srcRect l="3464" t="5263" r="8212" b="28518"/>
          <a:stretch/>
        </p:blipFill>
        <p:spPr>
          <a:xfrm>
            <a:off x="7259916" y="2706204"/>
            <a:ext cx="2285887" cy="1165353"/>
          </a:xfrm>
          <a:prstGeom prst="rect">
            <a:avLst/>
          </a:prstGeom>
        </p:spPr>
      </p:pic>
    </p:spTree>
    <p:extLst>
      <p:ext uri="{BB962C8B-B14F-4D97-AF65-F5344CB8AC3E}">
        <p14:creationId xmlns:p14="http://schemas.microsoft.com/office/powerpoint/2010/main" val="1828194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8029" y="2783312"/>
            <a:ext cx="7324736" cy="1304879"/>
          </a:xfrm>
          <a:prstGeom prst="rect">
            <a:avLst/>
          </a:prstGeom>
        </p:spPr>
        <p:txBody>
          <a:bodyPr/>
          <a:lstStyle/>
          <a:p>
            <a:r>
              <a:rPr lang="en-US" dirty="0" smtClean="0">
                <a:solidFill>
                  <a:schemeClr val="bg1"/>
                </a:solidFill>
              </a:rPr>
              <a:t>Microsoft Surface Hub</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689" y="3708205"/>
            <a:ext cx="4822982" cy="2530231"/>
          </a:xfrm>
          <a:prstGeom prst="rect">
            <a:avLst/>
          </a:prstGeom>
          <a:effectLst>
            <a:outerShdw blurRad="254000" sx="102000" sy="102000" algn="ctr" rotWithShape="0">
              <a:prstClr val="black">
                <a:alpha val="40000"/>
              </a:prstClr>
            </a:outerShdw>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7783" y="3818338"/>
            <a:ext cx="4190534" cy="2357175"/>
          </a:xfrm>
          <a:prstGeom prst="rect">
            <a:avLst/>
          </a:prstGeom>
        </p:spPr>
      </p:pic>
    </p:spTree>
    <p:extLst>
      <p:ext uri="{BB962C8B-B14F-4D97-AF65-F5344CB8AC3E}">
        <p14:creationId xmlns:p14="http://schemas.microsoft.com/office/powerpoint/2010/main" val="1579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73463" y="0"/>
            <a:ext cx="11905672"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1" u="none" strike="noStrike" kern="1200" cap="none" spc="0" normalizeH="0" baseline="0" noProof="0" dirty="0" smtClean="0">
                <a:ln>
                  <a:noFill/>
                </a:ln>
                <a:solidFill>
                  <a:srgbClr val="505050"/>
                </a:solidFill>
                <a:effectLst/>
                <a:uLnTx/>
                <a:uFillTx/>
                <a:latin typeface="Segoe UI"/>
                <a:ea typeface="+mn-ea"/>
                <a:cs typeface="+mn-cs"/>
              </a:rPr>
              <a:t>Microsoft Surface Hub – Unlock the Power of the Group</a:t>
            </a:r>
            <a:endParaRPr kumimoji="0" lang="en-US" sz="3200" b="0" i="1" u="none" strike="noStrike" kern="1200" cap="none" spc="0" normalizeH="0" baseline="0" noProof="0" dirty="0" smtClean="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6" name="Rectangle 5"/>
          <p:cNvSpPr/>
          <p:nvPr/>
        </p:nvSpPr>
        <p:spPr bwMode="auto">
          <a:xfrm>
            <a:off x="519257" y="5180458"/>
            <a:ext cx="2683819" cy="1126462"/>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Best way to create </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a:t>
            </a: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brainstorm with others</a:t>
            </a:r>
          </a:p>
        </p:txBody>
      </p:sp>
      <p:sp>
        <p:nvSpPr>
          <p:cNvPr id="7" name="Rectangle 6"/>
          <p:cNvSpPr/>
          <p:nvPr/>
        </p:nvSpPr>
        <p:spPr bwMode="auto">
          <a:xfrm>
            <a:off x="3342480" y="5180456"/>
            <a:ext cx="2683819" cy="1126462"/>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Engaging and </a:t>
            </a: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productive meetings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6165703" y="5180458"/>
            <a:ext cx="2683819" cy="1126462"/>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for amazing </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a:t>
            </a: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arge </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creen apps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bwMode="auto">
          <a:xfrm>
            <a:off x="8988925" y="5180456"/>
            <a:ext cx="2683819" cy="1126462"/>
          </a:xfrm>
          <a:prstGeom prst="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Advanced </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t>
            </a: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echnology for the modern </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a:t>
            </a: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orkplace</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9699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7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269240" y="289513"/>
            <a:ext cx="11655840" cy="899665"/>
          </a:xfrm>
        </p:spPr>
        <p:txBody>
          <a:bodyPr/>
          <a:lstStyle/>
          <a:p>
            <a:r>
              <a:rPr lang="en-US" dirty="0" smtClean="0">
                <a:gradFill>
                  <a:gsLst>
                    <a:gs pos="1250">
                      <a:schemeClr val="bg1"/>
                    </a:gs>
                    <a:gs pos="100000">
                      <a:schemeClr val="bg1"/>
                    </a:gs>
                  </a:gsLst>
                  <a:lin ang="5400000" scaled="0"/>
                </a:gradFill>
              </a:rPr>
              <a:t>Best pen and touch </a:t>
            </a:r>
            <a:r>
              <a:rPr lang="en-US" dirty="0">
                <a:gradFill>
                  <a:gsLst>
                    <a:gs pos="1250">
                      <a:schemeClr val="bg1"/>
                    </a:gs>
                    <a:gs pos="100000">
                      <a:schemeClr val="bg1"/>
                    </a:gs>
                  </a:gsLst>
                  <a:lin ang="5400000" scaled="0"/>
                </a:gradFill>
              </a:rPr>
              <a:t>e</a:t>
            </a:r>
            <a:r>
              <a:rPr lang="en-US" dirty="0" smtClean="0">
                <a:gradFill>
                  <a:gsLst>
                    <a:gs pos="1250">
                      <a:schemeClr val="bg1"/>
                    </a:gs>
                    <a:gs pos="100000">
                      <a:schemeClr val="bg1"/>
                    </a:gs>
                  </a:gsLst>
                  <a:lin ang="5400000" scaled="0"/>
                </a:gradFill>
              </a:rPr>
              <a:t>xperience </a:t>
            </a:r>
            <a:endParaRPr lang="en-US" dirty="0">
              <a:gradFill>
                <a:gsLst>
                  <a:gs pos="1250">
                    <a:schemeClr val="bg1"/>
                  </a:gs>
                  <a:gs pos="100000">
                    <a:schemeClr val="bg1"/>
                  </a:gs>
                </a:gsLst>
                <a:lin ang="5400000" scaled="0"/>
              </a:gradFill>
            </a:endParaRPr>
          </a:p>
        </p:txBody>
      </p:sp>
      <p:grpSp>
        <p:nvGrpSpPr>
          <p:cNvPr id="14" name="Group 13"/>
          <p:cNvGrpSpPr/>
          <p:nvPr/>
        </p:nvGrpSpPr>
        <p:grpSpPr>
          <a:xfrm>
            <a:off x="472441" y="1189177"/>
            <a:ext cx="4462419" cy="1740329"/>
            <a:chOff x="849810" y="2792071"/>
            <a:chExt cx="3809276" cy="1740329"/>
          </a:xfrm>
        </p:grpSpPr>
        <p:sp>
          <p:nvSpPr>
            <p:cNvPr id="12" name="Rectangle 11"/>
            <p:cNvSpPr/>
            <p:nvPr/>
          </p:nvSpPr>
          <p:spPr bwMode="auto">
            <a:xfrm>
              <a:off x="849810" y="2792071"/>
              <a:ext cx="3809276" cy="680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Super fast multitouch on a large screen</a:t>
              </a:r>
            </a:p>
          </p:txBody>
        </p:sp>
        <p:sp>
          <p:nvSpPr>
            <p:cNvPr id="13" name="Rectangle 12"/>
            <p:cNvSpPr/>
            <p:nvPr/>
          </p:nvSpPr>
          <p:spPr bwMode="auto">
            <a:xfrm>
              <a:off x="849810" y="3472248"/>
              <a:ext cx="3809276" cy="1060152"/>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Built from the ground up</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120 Hz touch combined with 120 Hz display refresh</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Up to 100 simultaneous touches plus 3 pens</a:t>
              </a:r>
            </a:p>
          </p:txBody>
        </p:sp>
      </p:grpSp>
      <p:grpSp>
        <p:nvGrpSpPr>
          <p:cNvPr id="15" name="Group 14"/>
          <p:cNvGrpSpPr/>
          <p:nvPr/>
        </p:nvGrpSpPr>
        <p:grpSpPr>
          <a:xfrm>
            <a:off x="472441" y="3170642"/>
            <a:ext cx="4462419" cy="1052623"/>
            <a:chOff x="849810" y="2931886"/>
            <a:chExt cx="3809276" cy="1052623"/>
          </a:xfrm>
        </p:grpSpPr>
        <p:sp>
          <p:nvSpPr>
            <p:cNvPr id="16" name="Rectangle 15"/>
            <p:cNvSpPr/>
            <p:nvPr/>
          </p:nvSpPr>
          <p:spPr bwMode="auto">
            <a:xfrm>
              <a:off x="849810" y="2931886"/>
              <a:ext cx="3809276" cy="54092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Optically bonded sensor</a:t>
              </a:r>
            </a:p>
          </p:txBody>
        </p:sp>
        <p:sp>
          <p:nvSpPr>
            <p:cNvPr id="17" name="Rectangle 16"/>
            <p:cNvSpPr/>
            <p:nvPr/>
          </p:nvSpPr>
          <p:spPr bwMode="auto">
            <a:xfrm>
              <a:off x="849810" y="3470607"/>
              <a:ext cx="3809276" cy="513902"/>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Minimal parallax, stiff under touch and very robust</a:t>
              </a:r>
            </a:p>
          </p:txBody>
        </p:sp>
      </p:grpSp>
      <p:grpSp>
        <p:nvGrpSpPr>
          <p:cNvPr id="18" name="Group 17"/>
          <p:cNvGrpSpPr/>
          <p:nvPr/>
        </p:nvGrpSpPr>
        <p:grpSpPr>
          <a:xfrm>
            <a:off x="9090440" y="437565"/>
            <a:ext cx="2834640" cy="1385179"/>
            <a:chOff x="849810" y="2931886"/>
            <a:chExt cx="3809276" cy="1385179"/>
          </a:xfrm>
        </p:grpSpPr>
        <p:sp>
          <p:nvSpPr>
            <p:cNvPr id="19" name="Rectangle 18"/>
            <p:cNvSpPr/>
            <p:nvPr/>
          </p:nvSpPr>
          <p:spPr bwMode="auto">
            <a:xfrm>
              <a:off x="849810" y="2931886"/>
              <a:ext cx="3809276" cy="54092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Active pen</a:t>
              </a:r>
            </a:p>
          </p:txBody>
        </p:sp>
        <p:sp>
          <p:nvSpPr>
            <p:cNvPr id="20" name="Rectangle 19"/>
            <p:cNvSpPr/>
            <p:nvPr/>
          </p:nvSpPr>
          <p:spPr bwMode="auto">
            <a:xfrm>
              <a:off x="849810" y="3474628"/>
              <a:ext cx="3809276" cy="842437"/>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Very fast and accurate</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Fully distinguishable from touch</a:t>
              </a:r>
            </a:p>
          </p:txBody>
        </p:sp>
      </p:grpSp>
      <p:grpSp>
        <p:nvGrpSpPr>
          <p:cNvPr id="21" name="Group 20"/>
          <p:cNvGrpSpPr/>
          <p:nvPr/>
        </p:nvGrpSpPr>
        <p:grpSpPr>
          <a:xfrm>
            <a:off x="5558111" y="4140201"/>
            <a:ext cx="2834640" cy="1676921"/>
            <a:chOff x="849810" y="2848822"/>
            <a:chExt cx="3809276" cy="1676921"/>
          </a:xfrm>
        </p:grpSpPr>
        <p:sp>
          <p:nvSpPr>
            <p:cNvPr id="22" name="Rectangle 21"/>
            <p:cNvSpPr/>
            <p:nvPr/>
          </p:nvSpPr>
          <p:spPr bwMode="auto">
            <a:xfrm>
              <a:off x="849810" y="2848822"/>
              <a:ext cx="3809276" cy="62398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Engineered surface </a:t>
              </a:r>
            </a:p>
          </p:txBody>
        </p:sp>
        <p:sp>
          <p:nvSpPr>
            <p:cNvPr id="23" name="Rectangle 22"/>
            <p:cNvSpPr/>
            <p:nvPr/>
          </p:nvSpPr>
          <p:spPr bwMode="auto">
            <a:xfrm>
              <a:off x="849810" y="3472247"/>
              <a:ext cx="3809276" cy="1053496"/>
            </a:xfrm>
            <a:prstGeom prst="rect">
              <a:avLst/>
            </a:prstGeom>
            <a:solidFill>
              <a:schemeClr val="bg2">
                <a:alpha val="8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Thermal control</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Anti glare coating</a:t>
              </a:r>
            </a:p>
            <a:p>
              <a:pPr marL="0" marR="0" lvl="0" indent="0" algn="l" defTabSz="932449"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Low, consistent friction surface</a:t>
              </a:r>
            </a:p>
          </p:txBody>
        </p:sp>
      </p:grpSp>
    </p:spTree>
    <p:extLst>
      <p:ext uri="{BB962C8B-B14F-4D97-AF65-F5344CB8AC3E}">
        <p14:creationId xmlns:p14="http://schemas.microsoft.com/office/powerpoint/2010/main" val="383104675"/>
      </p:ext>
    </p:extLst>
  </p:cSld>
  <p:clrMapOvr>
    <a:masterClrMapping/>
  </p:clrMapOvr>
  <p:transition spd="med">
    <p:pull/>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1655840" cy="899665"/>
          </a:xfrm>
        </p:spPr>
        <p:txBody>
          <a:bodyPr/>
          <a:lstStyle/>
          <a:p>
            <a:r>
              <a:rPr lang="en-US"/>
              <a:t>Designed for a collaborative experience</a:t>
            </a:r>
            <a:endParaRPr lang="en-US" dirty="0"/>
          </a:p>
        </p:txBody>
      </p:sp>
      <p:sp>
        <p:nvSpPr>
          <p:cNvPr id="8" name="Line Callout 2 (Accent Bar) 7"/>
          <p:cNvSpPr/>
          <p:nvPr/>
        </p:nvSpPr>
        <p:spPr>
          <a:xfrm flipH="1">
            <a:off x="65090" y="2367054"/>
            <a:ext cx="1223963" cy="300813"/>
          </a:xfrm>
          <a:prstGeom prst="accentCallout2">
            <a:avLst>
              <a:gd name="adj1" fmla="val 15117"/>
              <a:gd name="adj2" fmla="val -147"/>
              <a:gd name="adj3" fmla="val 15583"/>
              <a:gd name="adj4" fmla="val -17667"/>
              <a:gd name="adj5" fmla="val 72289"/>
              <a:gd name="adj6" fmla="val -27921"/>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Wide Angle </a:t>
            </a:r>
            <a:r>
              <a:rPr kumimoji="0" lang="en-US" sz="12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Camera 1080p</a:t>
            </a:r>
            <a:endParaRPr kumimoji="0" lang="en-US" sz="12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sp>
        <p:nvSpPr>
          <p:cNvPr id="9" name="Line Callout 2 (Accent Bar) 8"/>
          <p:cNvSpPr/>
          <p:nvPr/>
        </p:nvSpPr>
        <p:spPr>
          <a:xfrm>
            <a:off x="6652629" y="2439689"/>
            <a:ext cx="1355280" cy="394772"/>
          </a:xfrm>
          <a:prstGeom prst="accentCallout2">
            <a:avLst>
              <a:gd name="adj1" fmla="val 18750"/>
              <a:gd name="adj2" fmla="val -430"/>
              <a:gd name="adj3" fmla="val 18751"/>
              <a:gd name="adj4" fmla="val -23296"/>
              <a:gd name="adj5" fmla="val 52424"/>
              <a:gd name="adj6" fmla="val -4658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Wide Angle Camera 1080p</a:t>
            </a:r>
          </a:p>
        </p:txBody>
      </p:sp>
      <p:sp>
        <p:nvSpPr>
          <p:cNvPr id="11" name="Line Callout 2 (Accent Bar) 10"/>
          <p:cNvSpPr/>
          <p:nvPr/>
        </p:nvSpPr>
        <p:spPr>
          <a:xfrm>
            <a:off x="4481956" y="1386523"/>
            <a:ext cx="1436741" cy="453718"/>
          </a:xfrm>
          <a:prstGeom prst="accentCallout2">
            <a:avLst>
              <a:gd name="adj1" fmla="val 18750"/>
              <a:gd name="adj2" fmla="val -310"/>
              <a:gd name="adj3" fmla="val 18751"/>
              <a:gd name="adj4" fmla="val -17876"/>
              <a:gd name="adj5" fmla="val 97831"/>
              <a:gd name="adj6" fmla="val -48565"/>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Microphone Array</a:t>
            </a:r>
            <a:endParaRPr kumimoji="0" lang="en-US" sz="12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sp>
        <p:nvSpPr>
          <p:cNvPr id="12" name="Line Callout 2 (Accent Bar) 11"/>
          <p:cNvSpPr/>
          <p:nvPr/>
        </p:nvSpPr>
        <p:spPr>
          <a:xfrm flipH="1">
            <a:off x="-306516" y="3577455"/>
            <a:ext cx="1151512" cy="345729"/>
          </a:xfrm>
          <a:prstGeom prst="accentCallout2">
            <a:avLst>
              <a:gd name="adj1" fmla="val 19353"/>
              <a:gd name="adj2" fmla="val -268"/>
              <a:gd name="adj3" fmla="val 18750"/>
              <a:gd name="adj4" fmla="val -30972"/>
              <a:gd name="adj5" fmla="val -93156"/>
              <a:gd name="adj6" fmla="val -62038"/>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Speakers </a:t>
            </a:r>
          </a:p>
        </p:txBody>
      </p:sp>
      <p:sp>
        <p:nvSpPr>
          <p:cNvPr id="16" name="Line Callout 2 (Accent Bar) 15"/>
          <p:cNvSpPr/>
          <p:nvPr/>
        </p:nvSpPr>
        <p:spPr>
          <a:xfrm>
            <a:off x="6885383" y="3469466"/>
            <a:ext cx="1478746" cy="453718"/>
          </a:xfrm>
          <a:prstGeom prst="accentCallout2">
            <a:avLst>
              <a:gd name="adj1" fmla="val 18400"/>
              <a:gd name="adj2" fmla="val 9"/>
              <a:gd name="adj3" fmla="val 16200"/>
              <a:gd name="adj4" fmla="val -27893"/>
              <a:gd name="adj5" fmla="val -19426"/>
              <a:gd name="adj6" fmla="val -58758"/>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Speakers</a:t>
            </a:r>
          </a:p>
        </p:txBody>
      </p:sp>
      <p:sp>
        <p:nvSpPr>
          <p:cNvPr id="25" name="Rectangle 24"/>
          <p:cNvSpPr/>
          <p:nvPr/>
        </p:nvSpPr>
        <p:spPr bwMode="auto">
          <a:xfrm>
            <a:off x="7876217" y="2624606"/>
            <a:ext cx="4048863" cy="548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 </a:t>
            </a:r>
            <a:r>
              <a:rPr kumimoji="0" lang="en-US" sz="20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resolution cameras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p:cNvGrpSpPr/>
          <p:nvPr/>
        </p:nvGrpSpPr>
        <p:grpSpPr>
          <a:xfrm>
            <a:off x="400463" y="4832772"/>
            <a:ext cx="3758323" cy="1689110"/>
            <a:chOff x="269239" y="1694937"/>
            <a:chExt cx="2829900" cy="2626334"/>
          </a:xfrm>
        </p:grpSpPr>
        <p:sp>
          <p:nvSpPr>
            <p:cNvPr id="28" name="Rectangle 27"/>
            <p:cNvSpPr/>
            <p:nvPr/>
          </p:nvSpPr>
          <p:spPr bwMode="auto">
            <a:xfrm>
              <a:off x="269239" y="1694937"/>
              <a:ext cx="2829900" cy="853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Microphone array</a:t>
              </a:r>
            </a:p>
          </p:txBody>
        </p:sp>
        <p:sp>
          <p:nvSpPr>
            <p:cNvPr id="29" name="Rectangle 28"/>
            <p:cNvSpPr/>
            <p:nvPr/>
          </p:nvSpPr>
          <p:spPr bwMode="auto">
            <a:xfrm>
              <a:off x="269239" y="2660701"/>
              <a:ext cx="2829900" cy="1660570"/>
            </a:xfrm>
            <a:prstGeom prst="rect">
              <a:avLst/>
            </a:prstGeom>
            <a:solidFill>
              <a:schemeClr val="bg2">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High performance, 4 element array</a:t>
              </a:r>
            </a:p>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Skype certified for great sensitivity, response, echo cancellation, and </a:t>
              </a:r>
              <a:r>
                <a:rPr kumimoji="0" lang="en-US" sz="14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distortion</a:t>
              </a:r>
              <a:endPar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grpSp>
      <p:grpSp>
        <p:nvGrpSpPr>
          <p:cNvPr id="30" name="Group 29"/>
          <p:cNvGrpSpPr/>
          <p:nvPr/>
        </p:nvGrpSpPr>
        <p:grpSpPr>
          <a:xfrm>
            <a:off x="4230546" y="4832772"/>
            <a:ext cx="3573910" cy="1689110"/>
            <a:chOff x="269239" y="1694937"/>
            <a:chExt cx="2829900" cy="2626334"/>
          </a:xfrm>
        </p:grpSpPr>
        <p:sp>
          <p:nvSpPr>
            <p:cNvPr id="31" name="Rectangle 30"/>
            <p:cNvSpPr/>
            <p:nvPr/>
          </p:nvSpPr>
          <p:spPr bwMode="auto">
            <a:xfrm>
              <a:off x="269239" y="1694937"/>
              <a:ext cx="2829900" cy="853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Front facing, stereo speakers</a:t>
              </a:r>
            </a:p>
          </p:txBody>
        </p:sp>
        <p:sp>
          <p:nvSpPr>
            <p:cNvPr id="32" name="Rectangle 31"/>
            <p:cNvSpPr/>
            <p:nvPr/>
          </p:nvSpPr>
          <p:spPr bwMode="auto">
            <a:xfrm>
              <a:off x="269239" y="2660701"/>
              <a:ext cx="2829900" cy="1660570"/>
            </a:xfrm>
            <a:prstGeom prst="rect">
              <a:avLst/>
            </a:prstGeom>
            <a:solidFill>
              <a:schemeClr val="bg2">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spAutoFit/>
            </a:bodyPr>
            <a:lstStyle/>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Optimized for voice</a:t>
              </a:r>
            </a:p>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Full range, 160 Hz to 20 </a:t>
              </a:r>
              <a:r>
                <a:rPr kumimoji="0" lang="en-US" sz="14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KHz</a:t>
              </a:r>
            </a:p>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grpSp>
      <p:sp>
        <p:nvSpPr>
          <p:cNvPr id="26" name="Rectangle 25"/>
          <p:cNvSpPr/>
          <p:nvPr/>
        </p:nvSpPr>
        <p:spPr bwMode="auto">
          <a:xfrm>
            <a:off x="7876217" y="3247139"/>
            <a:ext cx="4048863" cy="3274743"/>
          </a:xfrm>
          <a:prstGeom prst="rect">
            <a:avLst/>
          </a:prstGeom>
          <a:solidFill>
            <a:schemeClr val="bg2">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spAutoFit/>
          </a:bodyPr>
          <a:lstStyle/>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1080P resolution</a:t>
            </a:r>
          </a:p>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1/3.2” sensor</a:t>
            </a:r>
          </a:p>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err="1"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Hyperfocal</a:t>
            </a:r>
            <a:endParaRPr kumimoji="0" lang="en-US" sz="14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a:p>
            <a:pPr marL="285750" marR="0" lvl="0" indent="-285750" algn="l" defTabSz="932472" rtl="0" eaLnBrk="1" fontAlgn="base" latinLnBrk="0" hangingPunct="1">
              <a:lnSpc>
                <a:spcPct val="9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Side mounted</a:t>
            </a:r>
          </a:p>
          <a:p>
            <a:pPr marL="742950" marR="0" lvl="1" indent="-285750" algn="l" defTabSz="932472" rtl="0" eaLnBrk="1" fontAlgn="base" latinLnBrk="0" hangingPunct="1">
              <a:lnSpc>
                <a:spcPct val="90000"/>
              </a:lnSpc>
              <a:spcBef>
                <a:spcPct val="0"/>
              </a:spcBef>
              <a:spcAft>
                <a:spcPts val="600"/>
              </a:spcAft>
              <a:buClrTx/>
              <a:buSzTx/>
              <a:buFont typeface="Courier New" panose="02070309020205020404" pitchFamily="49" charset="0"/>
              <a:buChar char="o"/>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More natural viewpoint for remote participants</a:t>
            </a:r>
          </a:p>
          <a:p>
            <a:pPr marL="742950" marR="0" lvl="1" indent="-285750" algn="l" defTabSz="932472" rtl="0" eaLnBrk="1" fontAlgn="base" latinLnBrk="0" hangingPunct="1">
              <a:lnSpc>
                <a:spcPct val="90000"/>
              </a:lnSpc>
              <a:spcBef>
                <a:spcPct val="0"/>
              </a:spcBef>
              <a:spcAft>
                <a:spcPts val="600"/>
              </a:spcAft>
              <a:buClrTx/>
              <a:buSzTx/>
              <a:buFont typeface="Courier New" panose="02070309020205020404" pitchFamily="49" charset="0"/>
              <a:buChar char="o"/>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Dock gallery along side gutter, head </a:t>
            </a:r>
            <a:b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gaze naturally indicates </a:t>
            </a:r>
            <a:r>
              <a:rPr kumimoji="0" lang="en-US" sz="14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attention</a:t>
            </a:r>
          </a:p>
          <a:p>
            <a:pPr marL="285750" marR="0" lvl="0" indent="-285750" algn="l" defTabSz="932472" rtl="0" eaLnBrk="1" fontAlgn="base" latinLnBrk="0" hangingPunct="1">
              <a:lnSpc>
                <a:spcPct val="90000"/>
              </a:lnSpc>
              <a:spcBef>
                <a:spcPct val="0"/>
              </a:spcBef>
              <a:spcAft>
                <a:spcPts val="600"/>
              </a:spcAft>
              <a:buClrTx/>
              <a:buSzTx/>
              <a:buFont typeface="Courier New" panose="02070309020205020404" pitchFamily="49" charset="0"/>
              <a:buChar char="o"/>
              <a:tabLst/>
              <a:defRPr/>
            </a:pPr>
            <a:r>
              <a:rPr kumimoji="0" lang="en-US" sz="14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Wide angle</a:t>
            </a:r>
          </a:p>
          <a:p>
            <a:pPr marL="742950" marR="0" lvl="1" indent="-285750" algn="l" defTabSz="932472" rtl="0" eaLnBrk="1" fontAlgn="base" latinLnBrk="0" hangingPunct="1">
              <a:lnSpc>
                <a:spcPct val="90000"/>
              </a:lnSpc>
              <a:spcBef>
                <a:spcPct val="0"/>
              </a:spcBef>
              <a:spcAft>
                <a:spcPts val="600"/>
              </a:spcAft>
              <a:buClrTx/>
              <a:buSzTx/>
              <a:buFont typeface="Courier New" panose="02070309020205020404" pitchFamily="49" charset="0"/>
              <a:buChar char="o"/>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View of the full room</a:t>
            </a:r>
          </a:p>
          <a:p>
            <a:pPr marL="742950" marR="0" lvl="1" indent="-285750" algn="l" defTabSz="932472" rtl="0" eaLnBrk="1" fontAlgn="base" latinLnBrk="0" hangingPunct="1">
              <a:lnSpc>
                <a:spcPct val="90000"/>
              </a:lnSpc>
              <a:spcBef>
                <a:spcPct val="0"/>
              </a:spcBef>
              <a:spcAft>
                <a:spcPts val="600"/>
              </a:spcAft>
              <a:buClrTx/>
              <a:buSzTx/>
              <a:buFont typeface="Courier New" panose="02070309020205020404" pitchFamily="49" charset="0"/>
              <a:buChar char="o"/>
              <a:tabLst/>
              <a:defRPr/>
            </a:pPr>
            <a:r>
              <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View of a user interacting with the </a:t>
            </a:r>
            <a:r>
              <a:rPr kumimoji="0" lang="en-US" sz="1400" b="0" i="0" u="none" strike="noStrike" kern="1200" cap="none" spc="0" normalizeH="0" baseline="0" noProof="0" dirty="0" smtClean="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rPr>
              <a:t>screen</a:t>
            </a:r>
            <a:endParaRPr kumimoji="0" lang="en-US" sz="14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Segoe UI" pitchFamily="34" charset="0"/>
              <a:cs typeface="Segoe UI" pitchFamily="34"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110" y="1979863"/>
            <a:ext cx="4185587" cy="2206780"/>
          </a:xfrm>
          <a:prstGeom prst="rect">
            <a:avLst/>
          </a:prstGeom>
          <a:effectLst>
            <a:outerShdw blurRad="254000" sx="102000" sy="102000" algn="ctr" rotWithShape="0">
              <a:prstClr val="black">
                <a:alpha val="40000"/>
              </a:prstClr>
            </a:outerShdw>
          </a:effectLst>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0983" y="2068176"/>
            <a:ext cx="3574987" cy="2010930"/>
          </a:xfrm>
          <a:prstGeom prst="rect">
            <a:avLst/>
          </a:prstGeom>
        </p:spPr>
      </p:pic>
    </p:spTree>
    <p:extLst>
      <p:ext uri="{BB962C8B-B14F-4D97-AF65-F5344CB8AC3E}">
        <p14:creationId xmlns:p14="http://schemas.microsoft.com/office/powerpoint/2010/main" val="2969602053"/>
      </p:ext>
    </p:extLst>
  </p:cSld>
  <p:clrMapOvr>
    <a:masterClrMapping/>
  </p:clrMapOvr>
  <p:transition spd="med">
    <p:pull/>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3047" y="0"/>
            <a:ext cx="12195047" cy="6858001"/>
          </a:xfrm>
          <a:prstGeom prst="rect">
            <a:avLst/>
          </a:prstGeom>
          <a:solidFill>
            <a:srgbClr val="5F1A9E">
              <a:alpha val="9764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150" normalizeH="0" baseline="0" noProof="0" dirty="0" smtClean="0">
              <a:ln>
                <a:noFill/>
              </a:ln>
              <a:solidFill>
                <a:srgbClr val="EEECE1"/>
              </a:soli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            More Personal Computing | </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Cortana</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pic>
        <p:nvPicPr>
          <p:cNvPr id="35" name="Picture 2" descr="Image of Corta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367" y="1927790"/>
            <a:ext cx="2539870" cy="40152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9" name="Rectangle 38"/>
          <p:cNvSpPr/>
          <p:nvPr/>
        </p:nvSpPr>
        <p:spPr>
          <a:xfrm>
            <a:off x="720371" y="2734236"/>
            <a:ext cx="5374105" cy="3197094"/>
          </a:xfrm>
          <a:prstGeom prst="rect">
            <a:avLst/>
          </a:prstGeom>
        </p:spPr>
        <p:txBody>
          <a:bodyPr wrap="square">
            <a:spAutoFit/>
          </a:bodyPr>
          <a:lstStyle/>
          <a:p>
            <a:pPr marL="0" marR="0" lvl="0" indent="0" algn="l" defTabSz="912597" rtl="0" eaLnBrk="1" fontAlgn="auto" latinLnBrk="0" hangingPunct="1">
              <a:lnSpc>
                <a:spcPct val="100000"/>
              </a:lnSpc>
              <a:spcBef>
                <a:spcPts val="0"/>
              </a:spcBef>
              <a:spcAft>
                <a:spcPts val="600"/>
              </a:spcAft>
              <a:buClrTx/>
              <a:buSzPct val="90000"/>
              <a:buFontTx/>
              <a:buNone/>
              <a:tabLst/>
              <a:defRPr/>
            </a:pPr>
            <a:r>
              <a:rPr kumimoji="0" lang="en-US" sz="2745" b="0" i="0" u="none" strike="noStrike" kern="1200" cap="none" spc="-71" normalizeH="0" baseline="0" noProof="0" dirty="0" smtClean="0">
                <a:ln>
                  <a:noFill/>
                </a:ln>
                <a:solidFill>
                  <a:prstClr val="white"/>
                </a:solidFill>
                <a:effectLst/>
                <a:uLnTx/>
                <a:uFillTx/>
                <a:latin typeface="Segoe UI"/>
                <a:ea typeface="+mn-ea"/>
                <a:cs typeface="+mn-cs"/>
              </a:rPr>
              <a:t>Features</a:t>
            </a:r>
            <a:endParaRPr kumimoji="0" lang="en-US" sz="2745" b="0" i="0" u="none" strike="noStrike" kern="1200" cap="none" spc="-71" normalizeH="0" baseline="0" noProof="0" dirty="0">
              <a:ln>
                <a:noFill/>
              </a:ln>
              <a:solidFill>
                <a:prstClr val="white"/>
              </a:solidFill>
              <a:effectLst/>
              <a:uLnTx/>
              <a:uFillTx/>
              <a:latin typeface="Segoe UI"/>
              <a:ea typeface="+mn-ea"/>
              <a:cs typeface="+mn-cs"/>
            </a:endParaRP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Reminders, based on your calendar, your location, and variables like traffic and flight delays</a:t>
            </a: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Finding stuff - Search</a:t>
            </a: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Managing tasks</a:t>
            </a: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a:ln>
                  <a:noFill/>
                </a:ln>
                <a:solidFill>
                  <a:prstClr val="white"/>
                </a:solidFill>
                <a:effectLst/>
                <a:uLnTx/>
                <a:uFillTx/>
                <a:latin typeface="Segoe UI"/>
                <a:ea typeface="+mn-ea"/>
                <a:cs typeface="+mn-cs"/>
              </a:rPr>
              <a:t>Support for text and speech input </a:t>
            </a:r>
            <a:endParaRPr kumimoji="0" lang="en-US" sz="2133" b="0" i="0" u="none" strike="noStrike" kern="1200" cap="none" spc="-13" normalizeH="0" baseline="0" noProof="0" dirty="0" smtClean="0">
              <a:ln>
                <a:noFill/>
              </a:ln>
              <a:solidFill>
                <a:prstClr val="white"/>
              </a:solidFill>
              <a:effectLst/>
              <a:uLnTx/>
              <a:uFillTx/>
              <a:latin typeface="Segoe UI"/>
              <a:ea typeface="+mn-ea"/>
              <a:cs typeface="+mn-cs"/>
            </a:endParaRP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13" normalizeH="0" baseline="0" noProof="0" dirty="0" smtClean="0">
                <a:ln>
                  <a:noFill/>
                </a:ln>
                <a:solidFill>
                  <a:prstClr val="white"/>
                </a:solidFill>
                <a:effectLst/>
                <a:uLnTx/>
                <a:uFillTx/>
                <a:latin typeface="Segoe UI"/>
                <a:ea typeface="+mn-ea"/>
                <a:cs typeface="+mn-cs"/>
              </a:rPr>
              <a:t>Application integration</a:t>
            </a:r>
            <a:endParaRPr kumimoji="0" lang="en-US" sz="2133" b="0" i="0" u="none" strike="noStrike" kern="1200" cap="none" spc="-13" normalizeH="0" baseline="0" noProof="0" dirty="0">
              <a:ln>
                <a:noFill/>
              </a:ln>
              <a:solidFill>
                <a:prstClr val="white"/>
              </a:solidFill>
              <a:effectLst/>
              <a:uLnTx/>
              <a:uFillTx/>
              <a:latin typeface="Segoe UI"/>
              <a:ea typeface="+mn-ea"/>
              <a:cs typeface="+mn-cs"/>
            </a:endParaRPr>
          </a:p>
        </p:txBody>
      </p:sp>
      <p:sp>
        <p:nvSpPr>
          <p:cNvPr id="6" name="Rectangle 5"/>
          <p:cNvSpPr/>
          <p:nvPr/>
        </p:nvSpPr>
        <p:spPr>
          <a:xfrm>
            <a:off x="539351" y="1142350"/>
            <a:ext cx="1224742" cy="523220"/>
          </a:xfrm>
          <a:prstGeom prst="rect">
            <a:avLst/>
          </a:prstGeom>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Speech and</a:t>
            </a:r>
          </a:p>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Audio</a:t>
            </a: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289" y="241974"/>
            <a:ext cx="1130804" cy="1007271"/>
          </a:xfrm>
          <a:prstGeom prst="rect">
            <a:avLst/>
          </a:prstGeom>
        </p:spPr>
      </p:pic>
    </p:spTree>
    <p:extLst>
      <p:ext uri="{BB962C8B-B14F-4D97-AF65-F5344CB8AC3E}">
        <p14:creationId xmlns:p14="http://schemas.microsoft.com/office/powerpoint/2010/main" val="265734380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a:t>
            </a:r>
            <a:endParaRPr lang="en-US" dirty="0"/>
          </a:p>
        </p:txBody>
      </p:sp>
    </p:spTree>
    <p:extLst>
      <p:ext uri="{BB962C8B-B14F-4D97-AF65-F5344CB8AC3E}">
        <p14:creationId xmlns:p14="http://schemas.microsoft.com/office/powerpoint/2010/main" val="8413687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72694" y="1985113"/>
            <a:ext cx="9029655" cy="4419158"/>
          </a:xfrm>
          <a:prstGeom prst="rect">
            <a:avLst/>
          </a:prstGeom>
        </p:spPr>
        <p:txBody>
          <a:bodyPr wrap="square" numCol="1" spcCol="182880" anchor="t" anchorCtr="0">
            <a:sp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spc="-13" normalizeH="0" baseline="0" noProof="0" dirty="0">
                <a:ln>
                  <a:noFill/>
                </a:ln>
                <a:solidFill>
                  <a:prstClr val="white"/>
                </a:solidFill>
                <a:effectLst/>
                <a:uLnTx/>
                <a:uFillTx/>
                <a:latin typeface="Segoe UI"/>
                <a:ea typeface="+mn-ea"/>
                <a:cs typeface="+mn-cs"/>
              </a:rPr>
              <a:t>A personal assistant not for all of </a:t>
            </a:r>
            <a:r>
              <a:rPr kumimoji="0" lang="en-US" sz="2400" b="0" i="0" u="none" strike="noStrike" kern="1200" cap="none" spc="-13" normalizeH="0" baseline="0" noProof="0" dirty="0" smtClean="0">
                <a:ln>
                  <a:noFill/>
                </a:ln>
                <a:solidFill>
                  <a:prstClr val="white"/>
                </a:solidFill>
                <a:effectLst/>
                <a:uLnTx/>
                <a:uFillTx/>
                <a:latin typeface="Segoe UI"/>
                <a:ea typeface="+mn-ea"/>
                <a:cs typeface="+mn-cs"/>
              </a:rPr>
              <a:t>us, but </a:t>
            </a:r>
            <a:r>
              <a:rPr kumimoji="0" lang="en-US" sz="2400" b="0" i="0" u="none" strike="noStrike" kern="1200" cap="none" spc="-13" normalizeH="0" baseline="0" noProof="0" dirty="0">
                <a:ln>
                  <a:noFill/>
                </a:ln>
                <a:solidFill>
                  <a:prstClr val="white"/>
                </a:solidFill>
                <a:effectLst/>
                <a:uLnTx/>
                <a:uFillTx/>
                <a:latin typeface="Segoe UI"/>
                <a:ea typeface="+mn-ea"/>
                <a:cs typeface="+mn-cs"/>
              </a:rPr>
              <a:t>for each of us</a:t>
            </a:r>
          </a:p>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050" b="0" i="0" u="none" strike="noStrike" kern="1200" cap="none" spc="-13"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Learns </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	likes</a:t>
            </a: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dislikes, routines</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friends, family</a:t>
            </a: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clients </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route, traffic, calendar</a:t>
            </a:r>
            <a:endParaRPr kumimoji="0" lang="en-US" sz="2000" b="0" i="0" u="none" strike="noStrike" kern="1200" cap="none" spc="-13"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Transforms </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your behaviors and patterns into</a:t>
            </a: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recommendations</a:t>
            </a:r>
            <a:r>
              <a:rPr kumimoji="0" lang="en-US" sz="2000" b="0" i="0" u="none" strike="noStrike" kern="1200" cap="none" spc="-13" normalizeH="0" baseline="0" noProof="0" dirty="0">
                <a:ln>
                  <a:noFill/>
                </a:ln>
                <a:solidFill>
                  <a:prstClr val="white"/>
                </a:solidFill>
                <a:effectLst/>
                <a:uLnTx/>
                <a:uFillTx/>
                <a:latin typeface="Segoe UI"/>
                <a:ea typeface="+mn-ea"/>
                <a:cs typeface="+mn-cs"/>
              </a:rPr>
              <a:t>. </a:t>
            </a:r>
            <a:endParaRPr kumimoji="0" lang="en-US" sz="2000" b="0" i="0" u="none" strike="noStrike" kern="1200" cap="none" spc="-13" normalizeH="0" baseline="0" noProof="0" dirty="0" smtClean="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2000" b="0" i="0" u="none" strike="noStrike" kern="1200" cap="none" spc="-13"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100000"/>
              </a:lnSpc>
              <a:spcBef>
                <a:spcPts val="800"/>
              </a:spcBef>
              <a:spcAft>
                <a:spcPts val="0"/>
              </a:spcAft>
              <a:buClrTx/>
              <a:buSzTx/>
              <a:buFontTx/>
              <a:buNone/>
              <a:tabLst/>
              <a:defRPr/>
            </a:pP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Natural </a:t>
            </a:r>
            <a:r>
              <a:rPr kumimoji="0" lang="en-US" sz="2000" b="0" i="0" u="none" strike="noStrike" kern="1200" cap="none" spc="-13" normalizeH="0" baseline="0" noProof="0" dirty="0">
                <a:ln>
                  <a:noFill/>
                </a:ln>
                <a:solidFill>
                  <a:prstClr val="white"/>
                </a:solidFill>
                <a:effectLst/>
                <a:uLnTx/>
                <a:uFillTx/>
                <a:latin typeface="Segoe UI"/>
                <a:ea typeface="+mn-ea"/>
                <a:cs typeface="+mn-cs"/>
              </a:rPr>
              <a:t>voice and </a:t>
            </a:r>
            <a:r>
              <a:rPr kumimoji="0" lang="en-US" sz="2000" b="0" i="0" u="none" strike="noStrike" kern="1200" cap="none" spc="-13" normalizeH="0" baseline="0" noProof="0" dirty="0" smtClean="0">
                <a:ln>
                  <a:noFill/>
                </a:ln>
                <a:solidFill>
                  <a:prstClr val="white"/>
                </a:solidFill>
                <a:effectLst/>
                <a:uLnTx/>
                <a:uFillTx/>
                <a:latin typeface="Segoe UI"/>
                <a:ea typeface="+mn-ea"/>
                <a:cs typeface="+mn-cs"/>
              </a:rPr>
              <a:t>interactions</a:t>
            </a:r>
            <a:endParaRPr kumimoji="0" lang="en-US" sz="2000" b="0" i="0" u="none" strike="noStrike" kern="1200" cap="none" spc="-13" normalizeH="0" baseline="0" noProof="0" dirty="0">
              <a:ln>
                <a:noFill/>
              </a:ln>
              <a:solidFill>
                <a:prstClr val="white"/>
              </a:solidFill>
              <a:effectLst/>
              <a:uLnTx/>
              <a:uFillTx/>
              <a:latin typeface="Segoe UI"/>
              <a:ea typeface="+mn-ea"/>
              <a:cs typeface="+mn-cs"/>
            </a:endParaRPr>
          </a:p>
        </p:txBody>
      </p:sp>
      <p:sp>
        <p:nvSpPr>
          <p:cNvPr id="9" name="Title 1"/>
          <p:cNvSpPr txBox="1">
            <a:spLocks/>
          </p:cNvSpPr>
          <p:nvPr/>
        </p:nvSpPr>
        <p:spPr>
          <a:xfrm>
            <a:off x="2823882" y="55217"/>
            <a:ext cx="9368118" cy="1031631"/>
          </a:xfrm>
          <a:prstGeom prst="rect">
            <a:avLst/>
          </a:prstGeom>
        </p:spPr>
        <p:txBody>
          <a:bodyPr vert="horz" lIns="0" tIns="60960" rIns="121920" bIns="60960" rtlCol="0" anchor="b">
            <a:noAutofit/>
          </a:bodyPr>
          <a:lstStyle>
            <a:lvl1pPr algn="l" defTabSz="1219140" rtl="0" eaLnBrk="1" latinLnBrk="0" hangingPunct="1">
              <a:lnSpc>
                <a:spcPts val="6400"/>
              </a:lnSpc>
              <a:spcBef>
                <a:spcPct val="0"/>
              </a:spcBef>
              <a:buNone/>
              <a:defRPr sz="3733" kern="1200" spc="-267" baseline="0">
                <a:solidFill>
                  <a:schemeClr val="bg1"/>
                </a:solidFill>
                <a:latin typeface="Segoe UI Light" panose="020B0502040204020203" pitchFamily="34" charset="0"/>
                <a:ea typeface="+mj-ea"/>
                <a:cs typeface="Segoe UI Light" pitchFamily="34" charset="0"/>
              </a:defRPr>
            </a:lvl1pPr>
          </a:lstStyle>
          <a:p>
            <a:pPr marL="609570" marR="0" lvl="0" indent="0" algn="l" defTabSz="1219140" rtl="0" eaLnBrk="1" fontAlgn="auto" latinLnBrk="0" hangingPunct="1">
              <a:lnSpc>
                <a:spcPts val="6400"/>
              </a:lnSpc>
              <a:spcBef>
                <a:spcPct val="0"/>
              </a:spcBef>
              <a:spcAft>
                <a:spcPts val="0"/>
              </a:spcAft>
              <a:buClrTx/>
              <a:buSzTx/>
              <a:buFontTx/>
              <a:buNone/>
              <a:tabLst/>
              <a:defRPr/>
            </a:pPr>
            <a:r>
              <a:rPr kumimoji="0" lang="en-US" sz="4267"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itchFamily="34" charset="0"/>
              </a:rPr>
              <a:t>Cortana Promise</a:t>
            </a:r>
          </a:p>
        </p:txBody>
      </p:sp>
      <p:pic>
        <p:nvPicPr>
          <p:cNvPr id="8" name="Picture 7"/>
          <p:cNvPicPr>
            <a:picLocks noChangeAspect="1"/>
          </p:cNvPicPr>
          <p:nvPr/>
        </p:nvPicPr>
        <p:blipFill>
          <a:blip r:embed="rId4"/>
          <a:stretch>
            <a:fillRect/>
          </a:stretch>
        </p:blipFill>
        <p:spPr>
          <a:xfrm>
            <a:off x="8449397" y="55217"/>
            <a:ext cx="9089575" cy="7446560"/>
          </a:xfrm>
          <a:prstGeom prst="rect">
            <a:avLst/>
          </a:prstGeom>
        </p:spPr>
      </p:pic>
      <p:sp>
        <p:nvSpPr>
          <p:cNvPr id="5" name="Rectangle 4"/>
          <p:cNvSpPr/>
          <p:nvPr/>
        </p:nvSpPr>
        <p:spPr>
          <a:xfrm>
            <a:off x="539351" y="1022811"/>
            <a:ext cx="1224742" cy="523220"/>
          </a:xfrm>
          <a:prstGeom prst="rect">
            <a:avLst/>
          </a:prstGeom>
        </p:spPr>
        <p:txBody>
          <a:bodyPr wrap="square">
            <a:spAutoFit/>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Speech and</a:t>
            </a:r>
          </a:p>
          <a:p>
            <a:pPr marL="285750" marR="0" lvl="0" indent="-28575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Audio</a:t>
            </a: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3289" y="124546"/>
            <a:ext cx="1130804" cy="1007271"/>
          </a:xfrm>
          <a:prstGeom prst="rect">
            <a:avLst/>
          </a:prstGeom>
        </p:spPr>
      </p:pic>
    </p:spTree>
    <p:extLst>
      <p:ext uri="{BB962C8B-B14F-4D97-AF65-F5344CB8AC3E}">
        <p14:creationId xmlns:p14="http://schemas.microsoft.com/office/powerpoint/2010/main" val="970302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0933" y="122414"/>
            <a:ext cx="3852863" cy="569913"/>
          </a:xfrm>
          <a:prstGeom prst="rect">
            <a:avLst/>
          </a:prstGeom>
        </p:spPr>
        <p:txBody>
          <a:bodyPr>
            <a:noAutofit/>
          </a:bodyPr>
          <a:lstStyle/>
          <a:p>
            <a:r>
              <a:rPr lang="en-US" sz="4400" i="1" dirty="0">
                <a:solidFill>
                  <a:schemeClr val="bg1"/>
                </a:solidFill>
              </a:rPr>
              <a:t>Hey Cortana</a:t>
            </a:r>
            <a:r>
              <a:rPr lang="en-US" sz="4400" dirty="0"/>
              <a:t/>
            </a:r>
            <a:br>
              <a:rPr lang="en-US" sz="4400" dirty="0"/>
            </a:br>
            <a:r>
              <a:rPr lang="en-US" sz="4400" dirty="0"/>
              <a:t/>
            </a:r>
            <a:br>
              <a:rPr lang="en-US" sz="4400" dirty="0"/>
            </a:br>
            <a:endParaRPr lang="en-US" sz="4400" i="1" dirty="0"/>
          </a:p>
        </p:txBody>
      </p:sp>
      <p:sp>
        <p:nvSpPr>
          <p:cNvPr id="8" name="Content Placeholder 7"/>
          <p:cNvSpPr>
            <a:spLocks noGrp="1"/>
          </p:cNvSpPr>
          <p:nvPr>
            <p:ph type="body" sz="quarter" idx="4294967295"/>
          </p:nvPr>
        </p:nvSpPr>
        <p:spPr>
          <a:xfrm>
            <a:off x="-127353" y="930049"/>
            <a:ext cx="5039578" cy="5405437"/>
          </a:xfrm>
          <a:prstGeom prst="rect">
            <a:avLst/>
          </a:prstGeom>
        </p:spPr>
        <p:txBody>
          <a:bodyPr/>
          <a:lstStyle/>
          <a:p>
            <a:pPr>
              <a:spcAft>
                <a:spcPts val="1600"/>
              </a:spcAft>
            </a:pPr>
            <a:endParaRPr lang="en-US" sz="2133" dirty="0" smtClean="0">
              <a:solidFill>
                <a:schemeClr val="bg1"/>
              </a:solidFill>
            </a:endParaRPr>
          </a:p>
          <a:p>
            <a:pPr>
              <a:spcAft>
                <a:spcPts val="1600"/>
              </a:spcAft>
            </a:pPr>
            <a:endParaRPr lang="en-US" sz="2133" dirty="0">
              <a:solidFill>
                <a:schemeClr val="bg1"/>
              </a:solidFill>
            </a:endParaRPr>
          </a:p>
          <a:p>
            <a:pPr>
              <a:spcAft>
                <a:spcPts val="1600"/>
              </a:spcAft>
            </a:pPr>
            <a:r>
              <a:rPr lang="en-US" sz="2133" dirty="0" smtClean="0">
                <a:solidFill>
                  <a:schemeClr val="bg1"/>
                </a:solidFill>
              </a:rPr>
              <a:t>	Active, authenticated device</a:t>
            </a:r>
          </a:p>
          <a:p>
            <a:pPr>
              <a:spcAft>
                <a:spcPts val="1600"/>
              </a:spcAft>
            </a:pPr>
            <a:endParaRPr lang="en-US" sz="2133" dirty="0" smtClean="0">
              <a:solidFill>
                <a:schemeClr val="bg1"/>
              </a:solidFill>
            </a:endParaRPr>
          </a:p>
          <a:p>
            <a:pPr>
              <a:spcAft>
                <a:spcPts val="1600"/>
              </a:spcAft>
            </a:pPr>
            <a:r>
              <a:rPr lang="en-US" sz="2133" dirty="0" smtClean="0">
                <a:solidFill>
                  <a:schemeClr val="bg1"/>
                </a:solidFill>
              </a:rPr>
              <a:t>	Power efficient ambient listening</a:t>
            </a:r>
          </a:p>
          <a:p>
            <a:pPr>
              <a:spcAft>
                <a:spcPts val="1600"/>
              </a:spcAft>
            </a:pPr>
            <a:endParaRPr lang="en-US" sz="2133" dirty="0" smtClean="0">
              <a:solidFill>
                <a:schemeClr val="bg1"/>
              </a:solidFill>
            </a:endParaRPr>
          </a:p>
          <a:p>
            <a:pPr>
              <a:spcAft>
                <a:spcPts val="1600"/>
              </a:spcAft>
            </a:pPr>
            <a:r>
              <a:rPr lang="en-US" sz="2133" dirty="0" smtClean="0">
                <a:solidFill>
                  <a:schemeClr val="bg1"/>
                </a:solidFill>
              </a:rPr>
              <a:t>	Personalized training to your voice</a:t>
            </a:r>
          </a:p>
          <a:p>
            <a:pPr>
              <a:spcAft>
                <a:spcPts val="1600"/>
              </a:spcAft>
            </a:pPr>
            <a:endParaRPr lang="en-US" sz="2133" dirty="0">
              <a:solidFill>
                <a:schemeClr val="bg1"/>
              </a:solidFill>
            </a:endParaRPr>
          </a:p>
          <a:p>
            <a:pPr>
              <a:spcAft>
                <a:spcPts val="1600"/>
              </a:spcAft>
            </a:pPr>
            <a:endParaRPr lang="en-US" sz="2133" dirty="0" smtClean="0">
              <a:solidFill>
                <a:schemeClr val="bg1"/>
              </a:solidFill>
            </a:endParaRPr>
          </a:p>
          <a:p>
            <a:pPr>
              <a:spcAft>
                <a:spcPts val="1600"/>
              </a:spcAft>
            </a:pPr>
            <a:r>
              <a:rPr lang="en-US" sz="2133" dirty="0" smtClean="0">
                <a:solidFill>
                  <a:schemeClr val="bg1"/>
                </a:solidFill>
              </a:rPr>
              <a:t>	A natural speech experience</a:t>
            </a:r>
            <a:endParaRPr lang="en-US" sz="2133" dirty="0">
              <a:solidFill>
                <a:schemeClr val="bg1"/>
              </a:solidFill>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0144" y="1051835"/>
            <a:ext cx="2972053" cy="528365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1391" y="1051835"/>
            <a:ext cx="2972053" cy="5283651"/>
          </a:xfrm>
          <a:prstGeom prst="rect">
            <a:avLst/>
          </a:prstGeom>
        </p:spPr>
      </p:pic>
    </p:spTree>
    <p:extLst>
      <p:ext uri="{BB962C8B-B14F-4D97-AF65-F5344CB8AC3E}">
        <p14:creationId xmlns:p14="http://schemas.microsoft.com/office/powerpoint/2010/main" val="1101590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3047" y="-17520"/>
            <a:ext cx="12195047" cy="6858001"/>
          </a:xfrm>
          <a:prstGeom prst="rect">
            <a:avLst/>
          </a:prstGeom>
          <a:solidFill>
            <a:srgbClr val="4A147B">
              <a:alpha val="9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150" normalizeH="0" baseline="0" noProof="0" dirty="0" smtClean="0">
              <a:ln>
                <a:noFill/>
              </a:ln>
              <a:solidFill>
                <a:srgbClr val="EEECE1"/>
              </a:solidFill>
              <a:effectLst/>
              <a:uLnTx/>
              <a:uFillTx/>
              <a:latin typeface="Segoe UI"/>
              <a:ea typeface="Segoe UI" pitchFamily="34" charset="0"/>
              <a:cs typeface="Segoe UI" pitchFamily="34" charset="0"/>
            </a:endParaRPr>
          </a:p>
        </p:txBody>
      </p:sp>
      <p:sp>
        <p:nvSpPr>
          <p:cNvPr id="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           More Personal Computing | </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Identity</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sp>
        <p:nvSpPr>
          <p:cNvPr id="8" name="Text Placeholder 2"/>
          <p:cNvSpPr txBox="1">
            <a:spLocks/>
          </p:cNvSpPr>
          <p:nvPr/>
        </p:nvSpPr>
        <p:spPr>
          <a:xfrm>
            <a:off x="584200" y="1889618"/>
            <a:ext cx="7520795" cy="4950863"/>
          </a:xfrm>
          <a:prstGeom prst="rect">
            <a:avLst/>
          </a:prstGeom>
        </p:spPr>
        <p:txBody>
          <a:bodyPr/>
          <a:lst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1" indent="0" algn="l" defTabSz="912597" rtl="0" eaLnBrk="1" fontAlgn="auto" latinLnBrk="0" hangingPunct="1">
              <a:lnSpc>
                <a:spcPct val="100000"/>
              </a:lnSpc>
              <a:spcBef>
                <a:spcPts val="0"/>
              </a:spcBef>
              <a:spcAft>
                <a:spcPts val="1200"/>
              </a:spcAft>
              <a:buClrTx/>
              <a:buSzPct val="90000"/>
              <a:buFont typeface="Wingdings" pitchFamily="2" charset="2"/>
              <a:buNone/>
              <a:tabLst/>
              <a:defRPr/>
            </a:pPr>
            <a:r>
              <a:rPr kumimoji="0" lang="en-US" sz="2400" b="1" i="0" u="none" strike="noStrike" kern="1200" cap="none" spc="0" normalizeH="0" baseline="0" noProof="0" dirty="0" smtClean="0">
                <a:ln>
                  <a:noFill/>
                </a:ln>
                <a:solidFill>
                  <a:prstClr val="white"/>
                </a:solidFill>
                <a:effectLst/>
                <a:uLnTx/>
                <a:uFillTx/>
                <a:latin typeface="Segoe UI Light"/>
                <a:ea typeface="+mn-ea"/>
                <a:cs typeface="+mn-cs"/>
              </a:rPr>
              <a:t>Windows Hello</a:t>
            </a: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71" normalizeH="0" baseline="0" noProof="0" dirty="0" smtClean="0">
                <a:ln>
                  <a:noFill/>
                </a:ln>
                <a:solidFill>
                  <a:prstClr val="white"/>
                </a:solidFill>
                <a:effectLst/>
                <a:uLnTx/>
                <a:uFillTx/>
                <a:latin typeface="Segoe UI"/>
                <a:ea typeface="+mn-ea"/>
                <a:cs typeface="+mn-cs"/>
              </a:rPr>
              <a:t>Biometric authentication (face, iris, fingerprint)</a:t>
            </a:r>
            <a:endParaRPr kumimoji="0" lang="en-US" sz="2133" b="0" i="0" u="none" strike="noStrike" kern="1200" cap="none" spc="-71" normalizeH="0" baseline="0" noProof="0" dirty="0">
              <a:ln>
                <a:noFill/>
              </a:ln>
              <a:solidFill>
                <a:prstClr val="white"/>
              </a:solidFill>
              <a:effectLst/>
              <a:uLnTx/>
              <a:uFillTx/>
              <a:latin typeface="Segoe UI"/>
              <a:ea typeface="+mn-ea"/>
              <a:cs typeface="+mn-cs"/>
            </a:endParaRP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71" normalizeH="0" baseline="0" noProof="0" dirty="0" smtClean="0">
                <a:ln>
                  <a:noFill/>
                </a:ln>
                <a:solidFill>
                  <a:prstClr val="white"/>
                </a:solidFill>
                <a:effectLst/>
                <a:uLnTx/>
                <a:uFillTx/>
                <a:latin typeface="Segoe UI"/>
                <a:ea typeface="+mn-ea"/>
                <a:cs typeface="+mn-cs"/>
              </a:rPr>
              <a:t>Convenient, Consistent</a:t>
            </a:r>
            <a:endParaRPr kumimoji="0" lang="en-US" sz="2133" b="0" i="0" u="none" strike="noStrike" kern="1200" cap="none" spc="-71" normalizeH="0" baseline="0" noProof="0" dirty="0">
              <a:ln>
                <a:noFill/>
              </a:ln>
              <a:solidFill>
                <a:prstClr val="white"/>
              </a:solidFill>
              <a:effectLst/>
              <a:uLnTx/>
              <a:uFillTx/>
              <a:latin typeface="Segoe UI"/>
              <a:ea typeface="+mn-ea"/>
              <a:cs typeface="+mn-cs"/>
            </a:endParaRPr>
          </a:p>
          <a:p>
            <a:pPr marL="448193" marR="0" lvl="0"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71" normalizeH="0" baseline="0" noProof="0" dirty="0">
                <a:ln>
                  <a:noFill/>
                </a:ln>
                <a:solidFill>
                  <a:prstClr val="white"/>
                </a:solidFill>
                <a:effectLst/>
                <a:uLnTx/>
                <a:uFillTx/>
                <a:latin typeface="Segoe UI"/>
                <a:ea typeface="+mn-ea"/>
                <a:cs typeface="+mn-cs"/>
              </a:rPr>
              <a:t>Enterprise level security</a:t>
            </a:r>
          </a:p>
          <a:p>
            <a:pPr marL="0" marR="0" lvl="1" indent="0" algn="l" defTabSz="912597" rtl="0" eaLnBrk="1" fontAlgn="auto" latinLnBrk="0" hangingPunct="1">
              <a:lnSpc>
                <a:spcPct val="100000"/>
              </a:lnSpc>
              <a:spcBef>
                <a:spcPts val="0"/>
              </a:spcBef>
              <a:spcAft>
                <a:spcPts val="1200"/>
              </a:spcAft>
              <a:buClrTx/>
              <a:buSzPct val="90000"/>
              <a:buFont typeface="Wingdings" pitchFamily="2" charset="2"/>
              <a:buNone/>
              <a:tabLst/>
              <a:defRPr/>
            </a:pPr>
            <a:endParaRPr kumimoji="0" lang="en-US" sz="2400" b="1" i="0" u="none" strike="noStrike" kern="1200" cap="none" spc="0" normalizeH="0" baseline="0" noProof="0" dirty="0" smtClean="0">
              <a:ln>
                <a:noFill/>
              </a:ln>
              <a:solidFill>
                <a:prstClr val="white"/>
              </a:solidFill>
              <a:effectLst/>
              <a:uLnTx/>
              <a:uFillTx/>
              <a:latin typeface="Segoe UI Light"/>
              <a:ea typeface="+mn-ea"/>
              <a:cs typeface="+mn-cs"/>
            </a:endParaRPr>
          </a:p>
          <a:p>
            <a:pPr marL="0" marR="0" lvl="1" indent="0" algn="l" defTabSz="912597" rtl="0" eaLnBrk="1" fontAlgn="auto" latinLnBrk="0" hangingPunct="1">
              <a:lnSpc>
                <a:spcPct val="100000"/>
              </a:lnSpc>
              <a:spcBef>
                <a:spcPts val="0"/>
              </a:spcBef>
              <a:spcAft>
                <a:spcPts val="1200"/>
              </a:spcAft>
              <a:buClrTx/>
              <a:buSzPct val="90000"/>
              <a:buFont typeface="Wingdings" pitchFamily="2" charset="2"/>
              <a:buNone/>
              <a:tabLst/>
              <a:defRPr/>
            </a:pPr>
            <a:r>
              <a:rPr kumimoji="0" lang="en-US" sz="2400" b="1" i="0" u="none" strike="noStrike" kern="1200" cap="none" spc="0" normalizeH="0" baseline="0" noProof="0" dirty="0" smtClean="0">
                <a:ln>
                  <a:noFill/>
                </a:ln>
                <a:solidFill>
                  <a:prstClr val="white"/>
                </a:solidFill>
                <a:effectLst/>
                <a:uLnTx/>
                <a:uFillTx/>
                <a:latin typeface="Segoe UI Light"/>
                <a:ea typeface="+mn-ea"/>
                <a:cs typeface="+mn-cs"/>
              </a:rPr>
              <a:t>Passport</a:t>
            </a:r>
            <a:endParaRPr kumimoji="0" lang="en-US" sz="2400" b="1" i="0" u="none" strike="noStrike" kern="1200" cap="none" spc="0" normalizeH="0" baseline="0" noProof="0" dirty="0">
              <a:ln>
                <a:noFill/>
              </a:ln>
              <a:solidFill>
                <a:prstClr val="white"/>
              </a:solidFill>
              <a:effectLst/>
              <a:uLnTx/>
              <a:uFillTx/>
              <a:latin typeface="Segoe UI Light"/>
              <a:ea typeface="+mn-ea"/>
              <a:cs typeface="+mn-cs"/>
            </a:endParaRPr>
          </a:p>
          <a:p>
            <a:pPr marL="448193" marR="0" lvl="1"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71" normalizeH="0" baseline="0" noProof="0" dirty="0">
                <a:ln>
                  <a:noFill/>
                </a:ln>
                <a:solidFill>
                  <a:prstClr val="white"/>
                </a:solidFill>
                <a:effectLst/>
                <a:uLnTx/>
                <a:uFillTx/>
                <a:latin typeface="Segoe UI"/>
                <a:ea typeface="+mn-ea"/>
                <a:cs typeface="+mn-cs"/>
              </a:rPr>
              <a:t>More secure</a:t>
            </a:r>
          </a:p>
          <a:p>
            <a:pPr marL="448193" marR="0" lvl="1"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71" normalizeH="0" baseline="0" noProof="0" dirty="0">
                <a:ln>
                  <a:noFill/>
                </a:ln>
                <a:solidFill>
                  <a:prstClr val="white"/>
                </a:solidFill>
                <a:effectLst/>
                <a:uLnTx/>
                <a:uFillTx/>
                <a:latin typeface="Segoe UI"/>
                <a:ea typeface="+mn-ea"/>
                <a:cs typeface="+mn-cs"/>
              </a:rPr>
              <a:t>Simplifies authentication through single “unlock gesture” </a:t>
            </a:r>
          </a:p>
          <a:p>
            <a:pPr marL="448193" marR="0" lvl="1"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71" normalizeH="0" baseline="0" noProof="0" dirty="0">
                <a:ln>
                  <a:noFill/>
                </a:ln>
                <a:solidFill>
                  <a:prstClr val="white"/>
                </a:solidFill>
                <a:effectLst/>
                <a:uLnTx/>
                <a:uFillTx/>
                <a:latin typeface="Segoe UI"/>
                <a:ea typeface="+mn-ea"/>
                <a:cs typeface="+mn-cs"/>
              </a:rPr>
              <a:t>Just works Azure Active Directory services </a:t>
            </a:r>
          </a:p>
          <a:p>
            <a:pPr marL="448193" marR="0" lvl="1"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2133" b="0" i="0" u="none" strike="noStrike" kern="1200" cap="none" spc="-71" normalizeH="0" baseline="0" noProof="0" dirty="0">
                <a:ln>
                  <a:noFill/>
                </a:ln>
                <a:solidFill>
                  <a:prstClr val="white"/>
                </a:solidFill>
                <a:effectLst/>
                <a:uLnTx/>
                <a:uFillTx/>
                <a:latin typeface="Segoe UI"/>
                <a:ea typeface="+mn-ea"/>
                <a:cs typeface="+mn-cs"/>
              </a:rPr>
              <a:t>Access to major SaaS services</a:t>
            </a:r>
          </a:p>
          <a:p>
            <a:pPr marL="620924" marR="0" lvl="3" indent="-448193" algn="l" defTabSz="912597" rtl="0" eaLnBrk="1" fontAlgn="auto" latinLnBrk="0" hangingPunct="1">
              <a:lnSpc>
                <a:spcPct val="100000"/>
              </a:lnSpc>
              <a:spcBef>
                <a:spcPts val="0"/>
              </a:spcBef>
              <a:spcAft>
                <a:spcPts val="600"/>
              </a:spcAft>
              <a:buClrTx/>
              <a:buSzPct val="90000"/>
              <a:buFont typeface="Arial" pitchFamily="34" charset="0"/>
              <a:buChar char="•"/>
              <a:tabLst/>
              <a:defRPr/>
            </a:pPr>
            <a:r>
              <a:rPr kumimoji="0" lang="en-US" sz="1937" b="0" i="0" u="none" strike="noStrike" kern="1200" cap="none" spc="-71" normalizeH="0" baseline="0" noProof="0" dirty="0">
                <a:ln>
                  <a:noFill/>
                </a:ln>
                <a:solidFill>
                  <a:prstClr val="white"/>
                </a:solidFill>
                <a:effectLst/>
                <a:uLnTx/>
                <a:uFillTx/>
                <a:latin typeface="Segoe UI"/>
                <a:ea typeface="+mn-ea"/>
                <a:cs typeface="+mn-cs"/>
              </a:rPr>
              <a:t>Office 365 Exchange Online, </a:t>
            </a:r>
            <a:r>
              <a:rPr kumimoji="0" lang="en-US" sz="1937" b="0" i="0" u="none" strike="noStrike" kern="1200" cap="none" spc="-71" normalizeH="0" baseline="0" noProof="0" dirty="0" smtClean="0">
                <a:ln>
                  <a:noFill/>
                </a:ln>
                <a:solidFill>
                  <a:prstClr val="white"/>
                </a:solidFill>
                <a:effectLst/>
                <a:uLnTx/>
                <a:uFillTx/>
                <a:latin typeface="Segoe UI"/>
                <a:ea typeface="+mn-ea"/>
                <a:cs typeface="+mn-cs"/>
              </a:rPr>
              <a:t>Salesforce, Citrix</a:t>
            </a:r>
            <a:r>
              <a:rPr kumimoji="0" lang="en-US" sz="1937" b="0" i="0" u="none" strike="noStrike" kern="1200" cap="none" spc="-71" normalizeH="0" baseline="0" noProof="0" dirty="0">
                <a:ln>
                  <a:noFill/>
                </a:ln>
                <a:solidFill>
                  <a:prstClr val="white"/>
                </a:solidFill>
                <a:effectLst/>
                <a:uLnTx/>
                <a:uFillTx/>
                <a:latin typeface="Segoe UI"/>
                <a:ea typeface="+mn-ea"/>
                <a:cs typeface="+mn-cs"/>
              </a:rPr>
              <a:t>, Box, Concur, </a:t>
            </a:r>
            <a:r>
              <a:rPr kumimoji="0" lang="en-US" sz="1937" b="0" i="0" u="none" strike="noStrike" kern="1200" cap="none" spc="-71" normalizeH="0" baseline="0" noProof="0" dirty="0" smtClean="0">
                <a:ln>
                  <a:noFill/>
                </a:ln>
                <a:solidFill>
                  <a:prstClr val="white"/>
                </a:solidFill>
                <a:effectLst/>
                <a:uLnTx/>
                <a:uFillTx/>
                <a:latin typeface="Segoe UI"/>
                <a:ea typeface="+mn-ea"/>
                <a:cs typeface="+mn-cs"/>
              </a:rPr>
              <a:t> </a:t>
            </a:r>
            <a:endParaRPr kumimoji="0" lang="en-US" sz="1208" b="0" i="0" u="none" strike="noStrike" kern="1200" cap="none" spc="-91" normalizeH="0" baseline="0" noProof="0" dirty="0">
              <a:ln>
                <a:noFill/>
              </a:ln>
              <a:solidFill>
                <a:prstClr val="white">
                  <a:lumMod val="85000"/>
                </a:prstClr>
              </a:solidFill>
              <a:effectLst/>
              <a:uLnTx/>
              <a:uFillTx/>
              <a:latin typeface="Segoe UI Light" panose="020B0502040204020203" pitchFamily="34" charset="0"/>
              <a:ea typeface="Segoe UI Light" panose="020B0502040204020203" pitchFamily="34" charset="0"/>
              <a:cs typeface="Segoe UI Light" panose="020B0502040204020203" pitchFamily="34" charset="0"/>
            </a:endParaRPr>
          </a:p>
        </p:txBody>
      </p:sp>
      <p:sp>
        <p:nvSpPr>
          <p:cNvPr id="3" name="Rectangle 2"/>
          <p:cNvSpPr/>
          <p:nvPr/>
        </p:nvSpPr>
        <p:spPr>
          <a:xfrm>
            <a:off x="584200" y="1025812"/>
            <a:ext cx="10871200" cy="369332"/>
          </a:xfrm>
          <a:prstGeom prst="rect">
            <a:avLst/>
          </a:prstGeom>
        </p:spPr>
        <p:txBody>
          <a:bodyPr wrap="square">
            <a:spAutoFit/>
          </a:bodyPr>
          <a:lstStyle/>
          <a:p>
            <a:pPr marL="22978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prstClr val="white"/>
                </a:solidFill>
                <a:effectLst/>
                <a:uLnTx/>
                <a:uFillTx/>
                <a:latin typeface="Segoe UI Light"/>
                <a:ea typeface="+mn-ea"/>
                <a:cs typeface="+mn-cs"/>
              </a:rPr>
              <a:t>                     More </a:t>
            </a:r>
            <a:r>
              <a:rPr kumimoji="0" lang="en-US" sz="1800" b="0" i="1" u="none" strike="noStrike" kern="1200" cap="none" spc="0" normalizeH="0" baseline="0" noProof="0" dirty="0">
                <a:ln>
                  <a:noFill/>
                </a:ln>
                <a:solidFill>
                  <a:prstClr val="white"/>
                </a:solidFill>
                <a:effectLst/>
                <a:uLnTx/>
                <a:uFillTx/>
                <a:latin typeface="Segoe UI Light"/>
                <a:ea typeface="+mn-ea"/>
                <a:cs typeface="+mn-cs"/>
              </a:rPr>
              <a:t>secure, password-free experience, powered by </a:t>
            </a:r>
            <a:r>
              <a:rPr kumimoji="0" lang="en-US" sz="1800" b="0" i="1" u="none" strike="noStrike" kern="1200" cap="none" spc="0" normalizeH="0" baseline="0" noProof="0" dirty="0" smtClean="0">
                <a:ln>
                  <a:noFill/>
                </a:ln>
                <a:solidFill>
                  <a:prstClr val="white"/>
                </a:solidFill>
                <a:effectLst/>
                <a:uLnTx/>
                <a:uFillTx/>
                <a:latin typeface="Segoe UI Light"/>
                <a:ea typeface="+mn-ea"/>
                <a:cs typeface="+mn-cs"/>
              </a:rPr>
              <a:t>Windows Hello and Passport</a:t>
            </a:r>
            <a:endParaRPr kumimoji="0" lang="en-US" sz="1800" b="0" i="1" u="none" strike="noStrike" kern="1200" cap="none" spc="0" normalizeH="0" baseline="0" noProof="0" dirty="0">
              <a:ln>
                <a:noFill/>
              </a:ln>
              <a:solidFill>
                <a:prstClr val="white"/>
              </a:solidFill>
              <a:effectLst/>
              <a:uLnTx/>
              <a:uFillTx/>
              <a:latin typeface="Segoe UI Light"/>
              <a:ea typeface="+mn-ea"/>
              <a:cs typeface="+mn-cs"/>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893" y="197357"/>
            <a:ext cx="900346" cy="597292"/>
          </a:xfrm>
          <a:prstGeom prst="rect">
            <a:avLst/>
          </a:prstGeom>
        </p:spPr>
      </p:pic>
      <p:sp>
        <p:nvSpPr>
          <p:cNvPr id="9" name="Rectangle 8"/>
          <p:cNvSpPr/>
          <p:nvPr/>
        </p:nvSpPr>
        <p:spPr>
          <a:xfrm>
            <a:off x="143003" y="878203"/>
            <a:ext cx="1290250" cy="523220"/>
          </a:xfrm>
          <a:prstGeom prst="rect">
            <a:avLst/>
          </a:prstGeom>
        </p:spPr>
        <p:txBody>
          <a:bodyPr wrap="square">
            <a:spAutoFit/>
          </a:bodyPr>
          <a:lstStyle/>
          <a:p>
            <a:pPr marL="285750" marR="0" lvl="0" indent="-28575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Segoe UI"/>
                <a:ea typeface="+mn-ea"/>
                <a:cs typeface="+mn-cs"/>
              </a:rPr>
              <a:t>Identity and Biometrics</a:t>
            </a: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6770" y="2030948"/>
            <a:ext cx="2286501" cy="4058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858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 t="6381" r="938" b="11618"/>
          <a:stretch/>
        </p:blipFill>
        <p:spPr bwMode="auto">
          <a:xfrm>
            <a:off x="1" y="-11988"/>
            <a:ext cx="12192000" cy="6869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Straight Connector 23"/>
          <p:cNvCxnSpPr/>
          <p:nvPr/>
        </p:nvCxnSpPr>
        <p:spPr>
          <a:xfrm flipH="1">
            <a:off x="4816841" y="3192257"/>
            <a:ext cx="4418257" cy="433295"/>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white">
          <a:xfrm>
            <a:off x="0" y="0"/>
            <a:ext cx="12192865" cy="6858000"/>
          </a:xfrm>
          <a:prstGeom prst="rect">
            <a:avLst/>
          </a:prstGeom>
          <a:solidFill>
            <a:srgbClr val="7030A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
          <p:cNvSpPr txBox="1">
            <a:spLocks/>
          </p:cNvSpPr>
          <p:nvPr/>
        </p:nvSpPr>
        <p:spPr>
          <a:xfrm>
            <a:off x="0" y="390008"/>
            <a:ext cx="12192000" cy="711205"/>
          </a:xfrm>
          <a:prstGeom prst="rect">
            <a:avLst/>
          </a:prstGeom>
        </p:spPr>
        <p:txBody>
          <a:bodyPr lIns="0" tIns="46573" rIns="93140" bIns="46573"/>
          <a:lstStyle>
            <a:lvl1pPr algn="l" defTabSz="912597" rtl="0" eaLnBrk="1" latinLnBrk="0" hangingPunct="1">
              <a:lnSpc>
                <a:spcPct val="90000"/>
              </a:lnSpc>
              <a:spcBef>
                <a:spcPct val="0"/>
              </a:spcBef>
              <a:buNone/>
              <a:defRPr lang="en-US" sz="4018" b="0" kern="1200" cap="none" spc="-100" baseline="0" dirty="0">
                <a:ln w="3175">
                  <a:noFill/>
                </a:ln>
                <a:solidFill>
                  <a:schemeClr val="tx1">
                    <a:alpha val="99000"/>
                  </a:schemeClr>
                </a:solidFill>
                <a:effectLst/>
                <a:latin typeface="Segoe UI Semilight" panose="020B0402040204020203" pitchFamily="34" charset="0"/>
                <a:ea typeface="+mn-ea"/>
                <a:cs typeface="Segoe UI Semilight" panose="020B0402040204020203" pitchFamily="34" charset="0"/>
              </a:defRPr>
            </a:lvl1pPr>
          </a:lstStyle>
          <a:p>
            <a:pPr marL="0" marR="0" lvl="0" indent="0" algn="ctr" defTabSz="91259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0" normalizeH="0" baseline="0" noProof="0" dirty="0" smtClean="0">
                <a:ln w="3175">
                  <a:noFill/>
                </a:ln>
                <a:solidFill>
                  <a:prstClr val="white">
                    <a:lumMod val="75000"/>
                    <a:alpha val="99000"/>
                  </a:prstClr>
                </a:solidFill>
                <a:effectLst/>
                <a:uLnTx/>
                <a:uFillTx/>
                <a:latin typeface="Segoe UI Light" panose="020B0502040204020203" pitchFamily="34" charset="0"/>
                <a:ea typeface="+mn-ea"/>
                <a:cs typeface="Segoe UI Light" panose="020B0502040204020203" pitchFamily="34" charset="0"/>
              </a:rPr>
              <a:t>The Windows 10</a:t>
            </a:r>
            <a:r>
              <a:rPr kumimoji="0" lang="en-US" sz="4400" b="0" i="0" u="none" strike="noStrike" kern="1200" cap="none" spc="-100" normalizeH="0" baseline="0" noProof="0" dirty="0" smtClean="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rPr>
              <a:t> family of devices</a:t>
            </a:r>
            <a:endParaRPr kumimoji="0" lang="en-US" sz="4400" b="0" i="0" u="none" strike="noStrike" kern="1200" cap="none" spc="-100" normalizeH="0" baseline="0" noProof="0" dirty="0">
              <a:ln w="3175">
                <a:noFill/>
              </a:ln>
              <a:solidFill>
                <a:prstClr val="white">
                  <a:alpha val="99000"/>
                </a:prstClr>
              </a:solidFill>
              <a:effectLst/>
              <a:uLnTx/>
              <a:uFillTx/>
              <a:latin typeface="Segoe UI Light" panose="020B0502040204020203" pitchFamily="34" charset="0"/>
              <a:ea typeface="+mn-ea"/>
              <a:cs typeface="Segoe UI Light" panose="020B0502040204020203" pitchFamily="34" charset="0"/>
            </a:endParaRPr>
          </a:p>
        </p:txBody>
      </p:sp>
      <p:sp>
        <p:nvSpPr>
          <p:cNvPr id="26" name="Rectangle 25"/>
          <p:cNvSpPr/>
          <p:nvPr/>
        </p:nvSpPr>
        <p:spPr bwMode="auto">
          <a:xfrm>
            <a:off x="254000" y="2539795"/>
            <a:ext cx="11849100" cy="17784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IoT"/>
          <p:cNvGrpSpPr/>
          <p:nvPr/>
        </p:nvGrpSpPr>
        <p:grpSpPr>
          <a:xfrm>
            <a:off x="551589" y="3652089"/>
            <a:ext cx="1869577" cy="629799"/>
            <a:chOff x="1416024" y="2299379"/>
            <a:chExt cx="1194516" cy="357644"/>
          </a:xfrm>
        </p:grpSpPr>
        <p:grpSp>
          <p:nvGrpSpPr>
            <p:cNvPr id="29" name="Group 28"/>
            <p:cNvGrpSpPr/>
            <p:nvPr/>
          </p:nvGrpSpPr>
          <p:grpSpPr>
            <a:xfrm>
              <a:off x="1416024" y="2299379"/>
              <a:ext cx="536466" cy="357644"/>
              <a:chOff x="-503542" y="3789308"/>
              <a:chExt cx="855088" cy="570058"/>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42" y="3789308"/>
                <a:ext cx="855088" cy="570058"/>
              </a:xfrm>
              <a:prstGeom prst="rect">
                <a:avLst/>
              </a:prstGeom>
            </p:spPr>
          </p:pic>
          <p:sp>
            <p:nvSpPr>
              <p:cNvPr id="33" name="Rectangle 32"/>
              <p:cNvSpPr/>
              <p:nvPr/>
            </p:nvSpPr>
            <p:spPr bwMode="auto">
              <a:xfrm>
                <a:off x="-156532" y="3907633"/>
                <a:ext cx="163767" cy="1080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1" tIns="146225" rIns="182781" bIns="146225" numCol="1" spcCol="0" rtlCol="0" fromWordArt="0" anchor="t" anchorCtr="0" forceAA="0" compatLnSpc="1">
                <a:prstTxWarp prst="textNoShape">
                  <a:avLst/>
                </a:prstTxWarp>
                <a:noAutofit/>
              </a:bodyPr>
              <a:lstStyle/>
              <a:p>
                <a:pPr marL="0" marR="0" lvl="0" indent="0" algn="ctr" defTabSz="93192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64336" y="2373614"/>
              <a:ext cx="646204" cy="276945"/>
            </a:xfrm>
            <a:prstGeom prst="rect">
              <a:avLst/>
            </a:prstGeom>
          </p:spPr>
        </p:pic>
      </p:grpSp>
      <p:pic>
        <p:nvPicPr>
          <p:cNvPr id="37" name="PPI"/>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ltGray">
          <a:xfrm>
            <a:off x="7578985" y="2773986"/>
            <a:ext cx="2356084" cy="1437414"/>
          </a:xfrm>
          <a:prstGeom prst="rect">
            <a:avLst/>
          </a:prstGeom>
        </p:spPr>
      </p:pic>
      <p:grpSp>
        <p:nvGrpSpPr>
          <p:cNvPr id="38" name="Xbox"/>
          <p:cNvGrpSpPr/>
          <p:nvPr/>
        </p:nvGrpSpPr>
        <p:grpSpPr>
          <a:xfrm>
            <a:off x="10054313" y="2982369"/>
            <a:ext cx="1454890" cy="894835"/>
            <a:chOff x="7504106" y="1789616"/>
            <a:chExt cx="1454890" cy="894835"/>
          </a:xfrm>
        </p:grpSpPr>
        <p:pic>
          <p:nvPicPr>
            <p:cNvPr id="55" name="Picture 54"/>
            <p:cNvPicPr>
              <a:picLocks noChangeAspect="1"/>
            </p:cNvPicPr>
            <p:nvPr/>
          </p:nvPicPr>
          <p:blipFill rotWithShape="1">
            <a:blip r:embed="rId8" cstate="print">
              <a:extLst>
                <a:ext uri="{28A0092B-C50C-407E-A947-70E740481C1C}">
                  <a14:useLocalDpi xmlns:a14="http://schemas.microsoft.com/office/drawing/2010/main" val="0"/>
                </a:ext>
              </a:extLst>
            </a:blip>
            <a:srcRect b="13180"/>
            <a:stretch/>
          </p:blipFill>
          <p:spPr bwMode="ltGray">
            <a:xfrm>
              <a:off x="7543221" y="1789616"/>
              <a:ext cx="1294011" cy="794288"/>
            </a:xfrm>
            <a:prstGeom prst="rect">
              <a:avLst/>
            </a:prstGeom>
          </p:spPr>
        </p:pic>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ltGray">
            <a:xfrm>
              <a:off x="7504106" y="2574576"/>
              <a:ext cx="414053" cy="108069"/>
            </a:xfrm>
            <a:prstGeom prst="rect">
              <a:avLst/>
            </a:prstGeom>
          </p:spPr>
        </p:pic>
        <p:pic>
          <p:nvPicPr>
            <p:cNvPr id="57"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ltGray">
            <a:xfrm>
              <a:off x="7560910" y="1808188"/>
              <a:ext cx="1259403" cy="703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42"/>
            <p:cNvPicPr>
              <a:picLocks noChangeAspect="1"/>
            </p:cNvPicPr>
            <p:nvPr/>
          </p:nvPicPr>
          <p:blipFill>
            <a:blip r:embed="rId11"/>
            <a:stretch>
              <a:fillRect/>
            </a:stretch>
          </p:blipFill>
          <p:spPr>
            <a:xfrm>
              <a:off x="8455136" y="2514893"/>
              <a:ext cx="503860" cy="169558"/>
            </a:xfrm>
            <a:prstGeom prst="rect">
              <a:avLst/>
            </a:prstGeom>
          </p:spPr>
        </p:pic>
      </p:grpSp>
      <p:grpSp>
        <p:nvGrpSpPr>
          <p:cNvPr id="59" name="Desktop"/>
          <p:cNvGrpSpPr/>
          <p:nvPr/>
        </p:nvGrpSpPr>
        <p:grpSpPr>
          <a:xfrm>
            <a:off x="3849642" y="2911362"/>
            <a:ext cx="2447578" cy="1300038"/>
            <a:chOff x="4270937" y="1317803"/>
            <a:chExt cx="1763993" cy="807574"/>
          </a:xfrm>
        </p:grpSpPr>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99147" y="1317803"/>
              <a:ext cx="979063" cy="720272"/>
            </a:xfrm>
            <a:prstGeom prst="rect">
              <a:avLst/>
            </a:prstGeom>
          </p:spPr>
        </p:pic>
        <p:pic>
          <p:nvPicPr>
            <p:cNvPr id="62" name="Picture 61"/>
            <p:cNvPicPr>
              <a:picLocks noChangeAspect="1"/>
            </p:cNvPicPr>
            <p:nvPr/>
          </p:nvPicPr>
          <p:blipFill rotWithShape="1">
            <a:blip r:embed="rId13" cstate="print">
              <a:extLst>
                <a:ext uri="{28A0092B-C50C-407E-A947-70E740481C1C}">
                  <a14:useLocalDpi xmlns:a14="http://schemas.microsoft.com/office/drawing/2010/main" val="0"/>
                </a:ext>
              </a:extLst>
            </a:blip>
            <a:srcRect r="10956" b="15432"/>
            <a:stretch/>
          </p:blipFill>
          <p:spPr>
            <a:xfrm>
              <a:off x="5382160" y="1710177"/>
              <a:ext cx="652770" cy="415200"/>
            </a:xfrm>
            <a:prstGeom prst="rect">
              <a:avLst/>
            </a:prstGeom>
          </p:spPr>
        </p:pic>
        <p:pic>
          <p:nvPicPr>
            <p:cNvPr id="63" name="Picture 62"/>
            <p:cNvPicPr>
              <a:picLocks noChangeAspect="1"/>
            </p:cNvPicPr>
            <p:nvPr/>
          </p:nvPicPr>
          <p:blipFill rotWithShape="1">
            <a:blip r:embed="rId14" cstate="print">
              <a:extLst>
                <a:ext uri="{28A0092B-C50C-407E-A947-70E740481C1C}">
                  <a14:useLocalDpi xmlns:a14="http://schemas.microsoft.com/office/drawing/2010/main" val="0"/>
                </a:ext>
              </a:extLst>
            </a:blip>
            <a:srcRect r="12153"/>
            <a:stretch/>
          </p:blipFill>
          <p:spPr>
            <a:xfrm>
              <a:off x="4270937" y="1591237"/>
              <a:ext cx="674341" cy="434429"/>
            </a:xfrm>
            <a:prstGeom prst="rect">
              <a:avLst/>
            </a:prstGeom>
          </p:spPr>
        </p:pic>
      </p:grpSp>
      <p:grpSp>
        <p:nvGrpSpPr>
          <p:cNvPr id="64" name="Mobile"/>
          <p:cNvGrpSpPr/>
          <p:nvPr/>
        </p:nvGrpSpPr>
        <p:grpSpPr>
          <a:xfrm>
            <a:off x="1616712" y="2754786"/>
            <a:ext cx="2220701" cy="792051"/>
            <a:chOff x="2537869" y="1696055"/>
            <a:chExt cx="1479535" cy="533589"/>
          </a:xfrm>
        </p:grpSpPr>
        <p:pic>
          <p:nvPicPr>
            <p:cNvPr id="66" name="Picture 6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04095" y="1696055"/>
              <a:ext cx="802009" cy="512760"/>
            </a:xfrm>
            <a:prstGeom prst="rect">
              <a:avLst/>
            </a:prstGeom>
          </p:spPr>
        </p:pic>
        <p:pic>
          <p:nvPicPr>
            <p:cNvPr id="67" name="Picture 66"/>
            <p:cNvPicPr>
              <a:picLocks noChangeAspect="1"/>
            </p:cNvPicPr>
            <p:nvPr/>
          </p:nvPicPr>
          <p:blipFill rotWithShape="1">
            <a:blip r:embed="rId16" cstate="print">
              <a:extLst>
                <a:ext uri="{28A0092B-C50C-407E-A947-70E740481C1C}">
                  <a14:useLocalDpi xmlns:a14="http://schemas.microsoft.com/office/drawing/2010/main" val="0"/>
                </a:ext>
              </a:extLst>
            </a:blip>
            <a:srcRect l="6535" r="9044"/>
            <a:stretch/>
          </p:blipFill>
          <p:spPr>
            <a:xfrm>
              <a:off x="3598949" y="1801537"/>
              <a:ext cx="418455" cy="416817"/>
            </a:xfrm>
            <a:prstGeom prst="rect">
              <a:avLst/>
            </a:prstGeom>
          </p:spPr>
        </p:pic>
        <p:pic>
          <p:nvPicPr>
            <p:cNvPr id="68" name="Picture 6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537869" y="1861487"/>
              <a:ext cx="458836" cy="352322"/>
            </a:xfrm>
            <a:prstGeom prst="rect">
              <a:avLst/>
            </a:prstGeom>
          </p:spPr>
        </p:pic>
        <p:pic>
          <p:nvPicPr>
            <p:cNvPr id="69" name="Picture 6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42242" y="1956350"/>
              <a:ext cx="280614" cy="273294"/>
            </a:xfrm>
            <a:prstGeom prst="rect">
              <a:avLst/>
            </a:prstGeom>
          </p:spPr>
        </p:pic>
      </p:grpSp>
      <p:pic>
        <p:nvPicPr>
          <p:cNvPr id="70" name="Picture 69" descr="141215_B-hero_01.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829976" y="2807469"/>
            <a:ext cx="1837641" cy="1033443"/>
          </a:xfrm>
          <a:prstGeom prst="rect">
            <a:avLst/>
          </a:prstGeom>
        </p:spPr>
      </p:pic>
      <p:pic>
        <p:nvPicPr>
          <p:cNvPr id="49" name="Picture 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624601" y="2662470"/>
            <a:ext cx="752205" cy="224929"/>
          </a:xfrm>
          <a:prstGeom prst="rect">
            <a:avLst/>
          </a:prstGeom>
        </p:spPr>
      </p:pic>
      <p:sp>
        <p:nvSpPr>
          <p:cNvPr id="35" name="Text Placeholder 2"/>
          <p:cNvSpPr txBox="1">
            <a:spLocks/>
          </p:cNvSpPr>
          <p:nvPr/>
        </p:nvSpPr>
        <p:spPr>
          <a:xfrm>
            <a:off x="1317201" y="4953206"/>
            <a:ext cx="10602542" cy="1603948"/>
          </a:xfrm>
          <a:prstGeom prst="rect">
            <a:avLst/>
          </a:prstGeom>
        </p:spPr>
        <p:txBody>
          <a:bodyPr/>
          <a:lstStyle>
            <a:lvl1pPr marL="0" marR="0" indent="0" algn="l" defTabSz="912597" rtl="0" eaLnBrk="1" fontAlgn="auto" latinLnBrk="0" hangingPunct="1">
              <a:lnSpc>
                <a:spcPct val="100000"/>
              </a:lnSpc>
              <a:spcBef>
                <a:spcPts val="0"/>
              </a:spcBef>
              <a:spcAft>
                <a:spcPts val="600"/>
              </a:spcAft>
              <a:buClrTx/>
              <a:buSzPct val="90000"/>
              <a:buFont typeface="Arial" pitchFamily="34" charset="0"/>
              <a:buNone/>
              <a:tabLst/>
              <a:defRPr sz="2352" kern="1200" spc="-71" baseline="0">
                <a:solidFill>
                  <a:schemeClr val="accent4">
                    <a:lumMod val="50000"/>
                    <a:alpha val="99000"/>
                  </a:schemeClr>
                </a:solidFill>
                <a:latin typeface="+mn-lt"/>
                <a:ea typeface="+mn-ea"/>
                <a:cs typeface="+mn-cs"/>
              </a:defRPr>
            </a:lvl1pPr>
            <a:lvl2pPr marL="402512"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764" kern="1200" spc="0" baseline="0">
                <a:solidFill>
                  <a:schemeClr val="accent4">
                    <a:lumMod val="50000"/>
                    <a:alpha val="99000"/>
                  </a:schemeClr>
                </a:solidFill>
                <a:latin typeface="+mn-lt"/>
                <a:ea typeface="+mn-ea"/>
                <a:cs typeface="+mn-cs"/>
              </a:defRPr>
            </a:lvl2pPr>
            <a:lvl3pPr marL="567324" marR="0" indent="-164812" algn="l" defTabSz="912597" rtl="0" eaLnBrk="1" fontAlgn="auto" latinLnBrk="0" hangingPunct="1">
              <a:lnSpc>
                <a:spcPct val="100000"/>
              </a:lnSpc>
              <a:spcBef>
                <a:spcPts val="0"/>
              </a:spcBef>
              <a:spcAft>
                <a:spcPts val="1200"/>
              </a:spcAft>
              <a:buClrTx/>
              <a:buSzPct val="90000"/>
              <a:buFont typeface="Wingdings" pitchFamily="2" charset="2"/>
              <a:buChar char=""/>
              <a:tabLst/>
              <a:defRPr sz="1568" kern="1200" spc="0" baseline="0">
                <a:solidFill>
                  <a:schemeClr val="accent4">
                    <a:lumMod val="50000"/>
                    <a:alpha val="99000"/>
                  </a:schemeClr>
                </a:solidFill>
                <a:latin typeface="+mn-lt"/>
                <a:ea typeface="+mn-ea"/>
                <a:cs typeface="+mn-cs"/>
              </a:defRPr>
            </a:lvl3pPr>
            <a:lvl4pPr marL="74005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4pPr>
            <a:lvl5pPr marL="912785" marR="0" indent="-172732" algn="l" defTabSz="912597" rtl="0" eaLnBrk="1" fontAlgn="auto" latinLnBrk="0" hangingPunct="1">
              <a:lnSpc>
                <a:spcPct val="100000"/>
              </a:lnSpc>
              <a:spcBef>
                <a:spcPts val="0"/>
              </a:spcBef>
              <a:spcAft>
                <a:spcPts val="1200"/>
              </a:spcAft>
              <a:buClrTx/>
              <a:buSzPct val="90000"/>
              <a:buFont typeface="Wingdings" pitchFamily="2" charset="2"/>
              <a:buChar char=""/>
              <a:tabLst/>
              <a:defRPr sz="1372" kern="1200" spc="0" baseline="0">
                <a:solidFill>
                  <a:schemeClr val="accent4">
                    <a:lumMod val="50000"/>
                    <a:alpha val="99000"/>
                  </a:schemeClr>
                </a:solidFill>
                <a:latin typeface="+mn-lt"/>
                <a:ea typeface="+mn-ea"/>
                <a:cs typeface="+mn-cs"/>
              </a:defRPr>
            </a:lvl5pPr>
            <a:lvl6pPr marL="2509644"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59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2242"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78543" indent="-228151" algn="l" defTabSz="912597"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1" indent="0" algn="l" defTabSz="912597" rtl="0" eaLnBrk="1" fontAlgn="auto" latinLnBrk="0" hangingPunct="1">
              <a:lnSpc>
                <a:spcPct val="100000"/>
              </a:lnSpc>
              <a:spcBef>
                <a:spcPts val="0"/>
              </a:spcBef>
              <a:spcAft>
                <a:spcPts val="1200"/>
              </a:spcAft>
              <a:buClrTx/>
              <a:buSzPct val="90000"/>
              <a:buFont typeface="Wingdings" pitchFamily="2" charset="2"/>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Microsoft Kinect for Windows</a:t>
            </a:r>
          </a:p>
          <a:p>
            <a:pPr marL="0" marR="0" lvl="1" indent="0" algn="l" defTabSz="912597" rtl="0" eaLnBrk="1" fontAlgn="auto" latinLnBrk="0" hangingPunct="1">
              <a:lnSpc>
                <a:spcPct val="100000"/>
              </a:lnSpc>
              <a:spcBef>
                <a:spcPts val="0"/>
              </a:spcBef>
              <a:spcAft>
                <a:spcPts val="1200"/>
              </a:spcAft>
              <a:buClrTx/>
              <a:buSzPct val="90000"/>
              <a:buFont typeface="Wingdings" pitchFamily="2" charset="2"/>
              <a:buNone/>
              <a:tabLst/>
              <a:defRPr/>
            </a:pPr>
            <a:r>
              <a:rPr kumimoji="0" lang="en-US" sz="2400" b="1" i="0" u="none" strike="noStrike" kern="1200" cap="none" spc="0" normalizeH="0" baseline="0" noProof="0" dirty="0">
                <a:ln>
                  <a:noFill/>
                </a:ln>
                <a:solidFill>
                  <a:prstClr val="white"/>
                </a:solidFill>
                <a:effectLst/>
                <a:uLnTx/>
                <a:uFillTx/>
                <a:latin typeface="Segoe UI Light"/>
                <a:ea typeface="+mn-ea"/>
                <a:cs typeface="+mn-cs"/>
              </a:rPr>
              <a:t>	</a:t>
            </a:r>
            <a:r>
              <a:rPr kumimoji="0" lang="en-US" sz="2400" b="1" i="0" u="none" strike="noStrike" kern="1200" cap="none" spc="0" normalizeH="0" baseline="0" noProof="0" dirty="0" smtClean="0">
                <a:ln>
                  <a:noFill/>
                </a:ln>
                <a:solidFill>
                  <a:prstClr val="white"/>
                </a:solidFill>
                <a:effectLst/>
                <a:uLnTx/>
                <a:uFillTx/>
                <a:latin typeface="Segoe UI Light"/>
                <a:ea typeface="+mn-ea"/>
                <a:cs typeface="+mn-cs"/>
              </a:rPr>
              <a:t>			Microsoft Surface Hub</a:t>
            </a:r>
          </a:p>
          <a:p>
            <a:pPr marL="0" marR="0" lvl="1" indent="0" algn="l" defTabSz="912597" rtl="0" eaLnBrk="1" fontAlgn="auto" latinLnBrk="0" hangingPunct="1">
              <a:lnSpc>
                <a:spcPct val="100000"/>
              </a:lnSpc>
              <a:spcBef>
                <a:spcPts val="0"/>
              </a:spcBef>
              <a:spcAft>
                <a:spcPts val="1200"/>
              </a:spcAft>
              <a:buClrTx/>
              <a:buSzPct val="90000"/>
              <a:buFont typeface="Wingdings" pitchFamily="2" charset="2"/>
              <a:buNone/>
              <a:tabLst/>
              <a:defRPr/>
            </a:pPr>
            <a:r>
              <a:rPr kumimoji="0" lang="en-US" sz="2400" b="1" i="0" u="none" strike="noStrike" kern="1200" cap="none" spc="0" normalizeH="0" baseline="0" noProof="0" dirty="0" smtClean="0">
                <a:ln>
                  <a:noFill/>
                </a:ln>
                <a:solidFill>
                  <a:prstClr val="white"/>
                </a:solidFill>
                <a:effectLst/>
                <a:uLnTx/>
                <a:uFillTx/>
                <a:latin typeface="Segoe UI Light"/>
                <a:ea typeface="+mn-ea"/>
                <a:cs typeface="+mn-cs"/>
              </a:rPr>
              <a:t>							Microsoft HoloLens</a:t>
            </a:r>
            <a:endParaRPr kumimoji="0" lang="en-US" sz="1404" b="0" i="0" u="none" strike="noStrike" kern="1200" cap="none" spc="-91" normalizeH="0" baseline="0" noProof="0" dirty="0">
              <a:ln>
                <a:noFill/>
              </a:ln>
              <a:solidFill>
                <a:prstClr val="white">
                  <a:lumMod val="85000"/>
                </a:prstClr>
              </a:solidFill>
              <a:effectLst/>
              <a:uLnTx/>
              <a:uFillTx/>
              <a:latin typeface="Segoe UI Light" panose="020B0502040204020203" pitchFamily="34" charset="0"/>
              <a:ea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78154342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Ink</a:t>
            </a:r>
            <a:endParaRPr lang="en-US" dirty="0"/>
          </a:p>
        </p:txBody>
      </p:sp>
    </p:spTree>
    <p:extLst>
      <p:ext uri="{BB962C8B-B14F-4D97-AF65-F5344CB8AC3E}">
        <p14:creationId xmlns:p14="http://schemas.microsoft.com/office/powerpoint/2010/main" val="2431392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492" y="229055"/>
            <a:ext cx="11147432" cy="747791"/>
          </a:xfrm>
        </p:spPr>
        <p:txBody>
          <a:bodyPr/>
          <a:lstStyle/>
          <a:p>
            <a:r>
              <a:rPr lang="en-US" dirty="0"/>
              <a:t>Writing is human.</a:t>
            </a:r>
          </a:p>
        </p:txBody>
      </p:sp>
      <p:sp>
        <p:nvSpPr>
          <p:cNvPr id="3" name="Text Placeholder 2"/>
          <p:cNvSpPr>
            <a:spLocks noGrp="1"/>
          </p:cNvSpPr>
          <p:nvPr>
            <p:ph type="body" sz="quarter" idx="10"/>
          </p:nvPr>
        </p:nvSpPr>
        <p:spPr>
          <a:xfrm>
            <a:off x="521491" y="1530129"/>
            <a:ext cx="7064716" cy="2051739"/>
          </a:xfrm>
        </p:spPr>
        <p:txBody>
          <a:bodyPr/>
          <a:lstStyle/>
          <a:p>
            <a:r>
              <a:rPr lang="en-US" dirty="0"/>
              <a:t>Immediate</a:t>
            </a:r>
          </a:p>
          <a:p>
            <a:r>
              <a:rPr lang="en-US" dirty="0"/>
              <a:t>Expressive</a:t>
            </a:r>
          </a:p>
          <a:p>
            <a:r>
              <a:rPr lang="en-US" dirty="0" smtClean="0"/>
              <a:t>Personal</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38021" y="4550338"/>
            <a:ext cx="1709685" cy="2316700"/>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tretch>
            <a:fillRect/>
          </a:stretch>
        </p:blipFill>
        <p:spPr>
          <a:xfrm>
            <a:off x="7227992" y="4550338"/>
            <a:ext cx="1709685" cy="2316700"/>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0638021" y="2275940"/>
            <a:ext cx="1709685" cy="2289758"/>
          </a:xfrm>
          <a:prstGeom prst="rect">
            <a:avLst/>
          </a:prstGeom>
        </p:spPr>
      </p:pic>
      <p:pic>
        <p:nvPicPr>
          <p:cNvPr id="12" name="Picture 11"/>
          <p:cNvPicPr>
            <a:picLocks noChangeAspect="1"/>
          </p:cNvPicPr>
          <p:nvPr/>
        </p:nvPicPr>
        <p:blipFill>
          <a:blip r:embed="rId8" cstate="email">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tretch>
            <a:fillRect/>
          </a:stretch>
        </p:blipFill>
        <p:spPr>
          <a:xfrm>
            <a:off x="10638021" y="-16549"/>
            <a:ext cx="1709685" cy="2289000"/>
          </a:xfrm>
          <a:prstGeom prst="rect">
            <a:avLst/>
          </a:prstGeom>
        </p:spPr>
      </p:pic>
      <p:pic>
        <p:nvPicPr>
          <p:cNvPr id="13" name="Picture 12"/>
          <p:cNvPicPr>
            <a:picLocks noChangeAspect="1"/>
          </p:cNvPicPr>
          <p:nvPr/>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a:xfrm>
            <a:off x="7227992" y="2269291"/>
            <a:ext cx="1709685" cy="2289758"/>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8933007" y="-20466"/>
            <a:ext cx="1709685" cy="2289758"/>
          </a:xfrm>
          <a:prstGeom prst="rect">
            <a:avLst/>
          </a:prstGeom>
        </p:spPr>
      </p:pic>
      <p:pic>
        <p:nvPicPr>
          <p:cNvPr id="15" name="Picture 14"/>
          <p:cNvPicPr>
            <a:picLocks noChangeAspect="1"/>
          </p:cNvPicPr>
          <p:nvPr/>
        </p:nvPicPr>
        <p:blipFill rotWithShape="1">
          <a:blip r:embed="rId13" cstate="email">
            <a:extLst>
              <a:ext uri="{BEBA8EAE-BF5A-486C-A8C5-ECC9F3942E4B}">
                <a14:imgProps xmlns:a14="http://schemas.microsoft.com/office/drawing/2010/main">
                  <a14:imgLayer r:embed="rId14">
                    <a14:imgEffect>
                      <a14:colorTemperature colorTemp="4700"/>
                    </a14:imgEffect>
                    <a14:imgEffect>
                      <a14:saturation sat="33000"/>
                    </a14:imgEffect>
                    <a14:imgEffect>
                      <a14:brightnessContrast bright="40000" contrast="20000"/>
                    </a14:imgEffect>
                  </a14:imgLayer>
                </a14:imgProps>
              </a:ext>
              <a:ext uri="{28A0092B-C50C-407E-A947-70E740481C1C}">
                <a14:useLocalDpi xmlns:a14="http://schemas.microsoft.com/office/drawing/2010/main"/>
              </a:ext>
            </a:extLst>
          </a:blip>
          <a:srcRect t="252" b="-62"/>
          <a:stretch/>
        </p:blipFill>
        <p:spPr>
          <a:xfrm>
            <a:off x="7227992" y="639"/>
            <a:ext cx="1709685" cy="2275301"/>
          </a:xfrm>
          <a:prstGeom prst="rect">
            <a:avLst/>
          </a:prstGeom>
        </p:spPr>
      </p:pic>
      <p:pic>
        <p:nvPicPr>
          <p:cNvPr id="4" name="Picture 3"/>
          <p:cNvPicPr>
            <a:picLocks noChangeAspect="1"/>
          </p:cNvPicPr>
          <p:nvPr/>
        </p:nvPicPr>
        <p:blipFill rotWithShape="1">
          <a:blip r:embed="rId15" cstate="print">
            <a:extLst>
              <a:ext uri="{28A0092B-C50C-407E-A947-70E740481C1C}">
                <a14:useLocalDpi xmlns:a14="http://schemas.microsoft.com/office/drawing/2010/main" val="0"/>
              </a:ext>
            </a:extLst>
          </a:blip>
          <a:srcRect l="7701" t="8603" r="3326" b="4245"/>
          <a:stretch/>
        </p:blipFill>
        <p:spPr>
          <a:xfrm>
            <a:off x="8933007" y="2269291"/>
            <a:ext cx="1734229" cy="2274398"/>
          </a:xfrm>
          <a:prstGeom prst="rect">
            <a:avLst/>
          </a:prstGeom>
        </p:spPr>
      </p:pic>
      <p:pic>
        <p:nvPicPr>
          <p:cNvPr id="5" name="Picture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rot="5400000">
            <a:off x="8642048" y="4834647"/>
            <a:ext cx="2327665" cy="1745749"/>
          </a:xfrm>
          <a:prstGeom prst="rect">
            <a:avLst/>
          </a:prstGeom>
        </p:spPr>
      </p:pic>
    </p:spTree>
    <p:extLst>
      <p:ext uri="{BB962C8B-B14F-4D97-AF65-F5344CB8AC3E}">
        <p14:creationId xmlns:p14="http://schemas.microsoft.com/office/powerpoint/2010/main" val="3457929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4"/>
          </p:nvPr>
        </p:nvSpPr>
        <p:spPr>
          <a:xfrm>
            <a:off x="270066" y="2324257"/>
            <a:ext cx="11521077" cy="1931048"/>
          </a:xfrm>
        </p:spPr>
        <p:txBody>
          <a:bodyPr/>
          <a:lstStyle/>
          <a:p>
            <a:pPr marL="0" indent="0">
              <a:buNone/>
            </a:pPr>
            <a:r>
              <a:rPr lang="en-US" dirty="0"/>
              <a:t>As easy as pen &amp; paper,</a:t>
            </a:r>
            <a:br>
              <a:rPr lang="en-US" dirty="0"/>
            </a:br>
            <a:r>
              <a:rPr lang="en-US" dirty="0" smtClean="0"/>
              <a:t>and harnessing </a:t>
            </a:r>
            <a:r>
              <a:rPr lang="en-US" dirty="0"/>
              <a:t>the </a:t>
            </a:r>
            <a:r>
              <a:rPr lang="en-US" dirty="0" smtClean="0"/>
              <a:t>power of the computer</a:t>
            </a:r>
            <a:endParaRPr lang="en-US" dirty="0"/>
          </a:p>
          <a:p>
            <a:endParaRPr lang="en-US" dirty="0"/>
          </a:p>
        </p:txBody>
      </p:sp>
      <p:sp>
        <p:nvSpPr>
          <p:cNvPr id="6" name="Title 5"/>
          <p:cNvSpPr>
            <a:spLocks noGrp="1"/>
          </p:cNvSpPr>
          <p:nvPr>
            <p:ph type="title"/>
          </p:nvPr>
        </p:nvSpPr>
        <p:spPr/>
        <p:txBody>
          <a:bodyPr/>
          <a:lstStyle/>
          <a:p>
            <a:r>
              <a:rPr lang="en-US" dirty="0"/>
              <a:t>Power of digital ink:</a:t>
            </a:r>
            <a:br>
              <a:rPr lang="en-US" dirty="0"/>
            </a:br>
            <a:r>
              <a:rPr lang="en-US" dirty="0"/>
              <a:t>Advancing human writing</a:t>
            </a:r>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37438367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269241" y="1189178"/>
            <a:ext cx="11653521" cy="2718821"/>
          </a:xfrm>
        </p:spPr>
        <p:txBody>
          <a:bodyPr/>
          <a:lstStyle/>
          <a:p>
            <a:r>
              <a:rPr lang="en-US" smtClean="0"/>
              <a:t>Inking Support on PC, Tablet &amp; Phone</a:t>
            </a:r>
          </a:p>
          <a:p>
            <a:r>
              <a:rPr lang="en-US" smtClean="0"/>
              <a:t>Renders beautiful ink with low-latency </a:t>
            </a:r>
          </a:p>
          <a:p>
            <a:r>
              <a:rPr lang="en-US" smtClean="0"/>
              <a:t>Improved Comfort and Confidence</a:t>
            </a:r>
          </a:p>
          <a:p>
            <a:r>
              <a:rPr lang="en-US" smtClean="0"/>
              <a:t>Easy to use building blocks for apps </a:t>
            </a:r>
            <a:endParaRPr lang="en-US" dirty="0" smtClean="0"/>
          </a:p>
        </p:txBody>
      </p:sp>
      <p:sp>
        <p:nvSpPr>
          <p:cNvPr id="3" name="Title 2"/>
          <p:cNvSpPr>
            <a:spLocks noGrp="1"/>
          </p:cNvSpPr>
          <p:nvPr>
            <p:ph type="title"/>
          </p:nvPr>
        </p:nvSpPr>
        <p:spPr/>
        <p:txBody>
          <a:bodyPr/>
          <a:lstStyle/>
          <a:p>
            <a:r>
              <a:rPr lang="en-US" smtClean="0"/>
              <a:t>DirectInk: New ink platform for Windows apps</a:t>
            </a:r>
            <a:endParaRPr lang="en-US" dirty="0"/>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6581805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p:nvPr/>
        </p:nvSpPr>
        <p:spPr bwMode="auto">
          <a:xfrm>
            <a:off x="1837982" y="4694697"/>
            <a:ext cx="7470207" cy="15687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921" dirty="0">
                <a:gradFill>
                  <a:gsLst>
                    <a:gs pos="0">
                      <a:srgbClr val="FFFFFF"/>
                    </a:gs>
                    <a:gs pos="100000">
                      <a:srgbClr val="FFFFFF"/>
                    </a:gs>
                  </a:gsLst>
                  <a:lin ang="5400000" scaled="0"/>
                </a:gradFill>
                <a:latin typeface="Segoe UI Light"/>
                <a:ea typeface="Segoe UI" pitchFamily="34" charset="0"/>
                <a:cs typeface="Segoe UI" pitchFamily="34" charset="0"/>
              </a:rPr>
              <a:t>Advanced Input Processing</a:t>
            </a:r>
          </a:p>
        </p:txBody>
      </p:sp>
      <p:sp>
        <p:nvSpPr>
          <p:cNvPr id="10" name="Rectangle 2"/>
          <p:cNvSpPr/>
          <p:nvPr/>
        </p:nvSpPr>
        <p:spPr bwMode="auto">
          <a:xfrm>
            <a:off x="1837982" y="1412044"/>
            <a:ext cx="7470207" cy="1494041"/>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921" dirty="0" err="1">
                <a:solidFill>
                  <a:srgbClr val="404040"/>
                </a:solidFill>
                <a:latin typeface="Segoe UI Light"/>
                <a:ea typeface="Segoe UI" pitchFamily="34" charset="0"/>
                <a:cs typeface="Segoe UI" pitchFamily="34" charset="0"/>
              </a:rPr>
              <a:t>InkCanvas</a:t>
            </a:r>
            <a:endParaRPr lang="en-US" sz="3921" dirty="0">
              <a:solidFill>
                <a:srgbClr val="404040"/>
              </a:solidFill>
              <a:latin typeface="Segoe UI Light"/>
              <a:ea typeface="Segoe UI" pitchFamily="34" charset="0"/>
              <a:cs typeface="Segoe UI" pitchFamily="34" charset="0"/>
            </a:endParaRPr>
          </a:p>
        </p:txBody>
      </p:sp>
      <p:sp>
        <p:nvSpPr>
          <p:cNvPr id="11" name="Rectangle 4"/>
          <p:cNvSpPr/>
          <p:nvPr/>
        </p:nvSpPr>
        <p:spPr bwMode="auto">
          <a:xfrm>
            <a:off x="1829020" y="3001635"/>
            <a:ext cx="7470207" cy="156096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ctr" anchorCtr="0"/>
          <a:lstStyle/>
          <a:p>
            <a:pPr algn="ctr" defTabSz="914038"/>
            <a:r>
              <a:rPr lang="en-US" sz="3921" dirty="0" err="1">
                <a:solidFill>
                  <a:srgbClr val="404040"/>
                </a:solidFill>
                <a:latin typeface="Segoe UI Light"/>
                <a:ea typeface="Segoe UI" pitchFamily="34" charset="0"/>
                <a:cs typeface="Segoe UI" pitchFamily="34" charset="0"/>
              </a:rPr>
              <a:t>InkPresenter</a:t>
            </a:r>
            <a:endParaRPr lang="en-US" sz="3921" dirty="0">
              <a:solidFill>
                <a:srgbClr val="404040"/>
              </a:solidFill>
              <a:latin typeface="Segoe UI Light"/>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Getting Started with </a:t>
            </a:r>
            <a:r>
              <a:rPr lang="en-US" dirty="0" err="1"/>
              <a:t>DirectInk</a:t>
            </a:r>
            <a:endParaRPr lang="en-US" dirty="0"/>
          </a:p>
        </p:txBody>
      </p:sp>
      <p:sp>
        <p:nvSpPr>
          <p:cNvPr id="9" name="Rectangle 8"/>
          <p:cNvSpPr/>
          <p:nvPr/>
        </p:nvSpPr>
        <p:spPr bwMode="auto">
          <a:xfrm>
            <a:off x="1634303" y="3001634"/>
            <a:ext cx="8066663" cy="3714256"/>
          </a:xfrm>
          <a:prstGeom prst="rect">
            <a:avLst/>
          </a:prstGeom>
          <a:solidFill>
            <a:schemeClr val="bg1">
              <a:lumMod val="95000"/>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8652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0.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7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8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9_Exec_Retreat_IEB_r01">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9.xml><?xml version="1.0" encoding="utf-8"?>
<a:theme xmlns:a="http://schemas.openxmlformats.org/drawingml/2006/main" name="2_MS Brand White 16-9_Dec-2013">
  <a:themeElements>
    <a:clrScheme name="Custom 85">
      <a:dk1>
        <a:srgbClr val="505050"/>
      </a:dk1>
      <a:lt1>
        <a:srgbClr val="FFFFFF"/>
      </a:lt1>
      <a:dk2>
        <a:srgbClr val="0072C6"/>
      </a:dk2>
      <a:lt2>
        <a:srgbClr val="D2D2D2"/>
      </a:lt2>
      <a:accent1>
        <a:srgbClr val="0072C6"/>
      </a:accent1>
      <a:accent2>
        <a:srgbClr val="002050"/>
      </a:accent2>
      <a:accent3>
        <a:srgbClr val="00BCF2"/>
      </a:accent3>
      <a:accent4>
        <a:srgbClr val="008272"/>
      </a:accent4>
      <a:accent5>
        <a:srgbClr val="68217A"/>
      </a:accent5>
      <a:accent6>
        <a:srgbClr val="B4009E"/>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Override1.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ppt/theme/themeOverride2.xml><?xml version="1.0" encoding="utf-8"?>
<a:themeOverride xmlns:a="http://schemas.openxmlformats.org/drawingml/2006/main">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themeOverride>
</file>

<file path=docProps/app.xml><?xml version="1.0" encoding="utf-8"?>
<Properties xmlns="http://schemas.openxmlformats.org/officeDocument/2006/extended-properties" xmlns:vt="http://schemas.openxmlformats.org/officeDocument/2006/docPropsVTypes">
  <TotalTime>2782</TotalTime>
  <Words>3411</Words>
  <Application>Microsoft Office PowerPoint</Application>
  <PresentationFormat>Widescreen</PresentationFormat>
  <Paragraphs>413</Paragraphs>
  <Slides>43</Slides>
  <Notes>27</Notes>
  <HiddenSlides>2</HiddenSlides>
  <MMClips>1</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43</vt:i4>
      </vt:variant>
    </vt:vector>
  </HeadingPairs>
  <TitlesOfParts>
    <vt:vector size="67" baseType="lpstr">
      <vt:lpstr>Arial</vt:lpstr>
      <vt:lpstr>Avenir LT Pro 45 Book</vt:lpstr>
      <vt:lpstr>Bebas Neue Bold</vt:lpstr>
      <vt:lpstr>Calibri</vt:lpstr>
      <vt:lpstr>Consolas</vt:lpstr>
      <vt:lpstr>Courier New</vt:lpstr>
      <vt:lpstr>ＭＳ Ｐゴシック</vt:lpstr>
      <vt:lpstr>Oblik Serif Bold</vt:lpstr>
      <vt:lpstr>Segoe Pro</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7_Exec_Retreat_IEB_r01</vt:lpstr>
      <vt:lpstr>8_Exec_Retreat_IEB_r01</vt:lpstr>
      <vt:lpstr>9_Exec_Retreat_IEB_r01</vt:lpstr>
      <vt:lpstr>MS Brand White 16-9_Dec-2013</vt:lpstr>
      <vt:lpstr>2_MS Brand White 16-9_Dec-2013</vt:lpstr>
      <vt:lpstr>1_5-30629_Build_Template_WHITE</vt:lpstr>
      <vt:lpstr>More Personal Computing</vt:lpstr>
      <vt:lpstr>“Windows 10 is the first step to an era of more personal computing”</vt:lpstr>
      <vt:lpstr>Gesture</vt:lpstr>
      <vt:lpstr>Gesture</vt:lpstr>
      <vt:lpstr>Ink</vt:lpstr>
      <vt:lpstr>Writing is human.</vt:lpstr>
      <vt:lpstr>Power of digital ink: Advancing human writing</vt:lpstr>
      <vt:lpstr>DirectInk: New ink platform for Windows apps</vt:lpstr>
      <vt:lpstr>Getting Started with DirectInk</vt:lpstr>
      <vt:lpstr>Do more with InkPresenter</vt:lpstr>
      <vt:lpstr>Speech</vt:lpstr>
      <vt:lpstr>Identity</vt:lpstr>
      <vt:lpstr>Introducing Windows Hello</vt:lpstr>
      <vt:lpstr>Demo: Unlocking Windows 10 using Windows Hello</vt:lpstr>
      <vt:lpstr>Windows Hello: Enterprise-grade Security</vt:lpstr>
      <vt:lpstr>Windows Hello: Sensor Support </vt:lpstr>
      <vt:lpstr>Agenda</vt:lpstr>
      <vt:lpstr>Going beyond passwords</vt:lpstr>
      <vt:lpstr>Strong user authentication – For everybody!</vt:lpstr>
      <vt:lpstr>Windows 10 and Microsoft Passport Simple for Developer </vt:lpstr>
      <vt:lpstr>How could a 4-digit PIN be more secure?</vt:lpstr>
      <vt:lpstr>Preserving my privacy</vt:lpstr>
      <vt:lpstr>Demo: Application using Microsoft Passport</vt:lpstr>
      <vt:lpstr>Microsoft Passport: Provisioning</vt:lpstr>
      <vt:lpstr>Microsoft Passport: Usage</vt:lpstr>
      <vt:lpstr>Microsoft Passport: Deletion</vt:lpstr>
      <vt:lpstr>Summary</vt:lpstr>
      <vt:lpstr>Agenda</vt:lpstr>
      <vt:lpstr>Demo: Hello devices</vt:lpstr>
      <vt:lpstr>PowerPoint Presentation</vt:lpstr>
      <vt:lpstr>Kinect for Windows</vt:lpstr>
      <vt:lpstr>Kinect:  Sensors and Software</vt:lpstr>
      <vt:lpstr>Capabilities</vt:lpstr>
      <vt:lpstr>Commercial Applications &amp; Markets</vt:lpstr>
      <vt:lpstr>Microsoft Surface Hub</vt:lpstr>
      <vt:lpstr>PowerPoint Presentation</vt:lpstr>
      <vt:lpstr>Best pen and touch experience </vt:lpstr>
      <vt:lpstr>Designed for a collaborative experience</vt:lpstr>
      <vt:lpstr>PowerPoint Presentation</vt:lpstr>
      <vt:lpstr>PowerPoint Presentation</vt:lpstr>
      <vt:lpstr>Hey Cortana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Giorgio Sardo</dc:creator>
  <cp:lastModifiedBy>Nikola Metulev</cp:lastModifiedBy>
  <cp:revision>215</cp:revision>
  <dcterms:created xsi:type="dcterms:W3CDTF">2015-05-13T18:53:57Z</dcterms:created>
  <dcterms:modified xsi:type="dcterms:W3CDTF">2015-08-13T00:00:00Z</dcterms:modified>
</cp:coreProperties>
</file>